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 id="2147483657" r:id="rId3"/>
    <p:sldMasterId id="2147483659" r:id="rId4"/>
  </p:sldMasterIdLst>
  <p:notesMasterIdLst>
    <p:notesMasterId r:id="rId16"/>
  </p:notesMasterIdLst>
  <p:handoutMasterIdLst>
    <p:handoutMasterId r:id="rId17"/>
  </p:handoutMasterIdLst>
  <p:sldIdLst>
    <p:sldId id="285" r:id="rId5"/>
    <p:sldId id="293" r:id="rId6"/>
    <p:sldId id="286" r:id="rId7"/>
    <p:sldId id="294" r:id="rId8"/>
    <p:sldId id="297" r:id="rId9"/>
    <p:sldId id="292" r:id="rId10"/>
    <p:sldId id="296" r:id="rId11"/>
    <p:sldId id="295" r:id="rId12"/>
    <p:sldId id="298" r:id="rId13"/>
    <p:sldId id="299" r:id="rId14"/>
    <p:sldId id="291" r:id="rId15"/>
  </p:sldIdLst>
  <p:sldSz cx="9144000" cy="6858000" type="screen4x3"/>
  <p:notesSz cx="6662738" cy="9832975"/>
  <p:defaultTextStyle>
    <a:defPPr>
      <a:defRPr lang="de-DE"/>
    </a:defPPr>
    <a:lvl1pPr algn="l" rtl="0" fontAlgn="base">
      <a:spcBef>
        <a:spcPct val="0"/>
      </a:spcBef>
      <a:spcAft>
        <a:spcPct val="0"/>
      </a:spcAft>
      <a:defRPr sz="3200" kern="1200">
        <a:solidFill>
          <a:schemeClr val="tx2"/>
        </a:solidFill>
        <a:latin typeface="Verdana" pitchFamily="34" charset="0"/>
        <a:ea typeface="+mn-ea"/>
        <a:cs typeface="+mn-cs"/>
      </a:defRPr>
    </a:lvl1pPr>
    <a:lvl2pPr marL="457200" algn="l" rtl="0" fontAlgn="base">
      <a:spcBef>
        <a:spcPct val="0"/>
      </a:spcBef>
      <a:spcAft>
        <a:spcPct val="0"/>
      </a:spcAft>
      <a:defRPr sz="3200" kern="1200">
        <a:solidFill>
          <a:schemeClr val="tx2"/>
        </a:solidFill>
        <a:latin typeface="Verdana" pitchFamily="34" charset="0"/>
        <a:ea typeface="+mn-ea"/>
        <a:cs typeface="+mn-cs"/>
      </a:defRPr>
    </a:lvl2pPr>
    <a:lvl3pPr marL="914400" algn="l" rtl="0" fontAlgn="base">
      <a:spcBef>
        <a:spcPct val="0"/>
      </a:spcBef>
      <a:spcAft>
        <a:spcPct val="0"/>
      </a:spcAft>
      <a:defRPr sz="3200" kern="1200">
        <a:solidFill>
          <a:schemeClr val="tx2"/>
        </a:solidFill>
        <a:latin typeface="Verdana" pitchFamily="34" charset="0"/>
        <a:ea typeface="+mn-ea"/>
        <a:cs typeface="+mn-cs"/>
      </a:defRPr>
    </a:lvl3pPr>
    <a:lvl4pPr marL="1371600" algn="l" rtl="0" fontAlgn="base">
      <a:spcBef>
        <a:spcPct val="0"/>
      </a:spcBef>
      <a:spcAft>
        <a:spcPct val="0"/>
      </a:spcAft>
      <a:defRPr sz="3200" kern="1200">
        <a:solidFill>
          <a:schemeClr val="tx2"/>
        </a:solidFill>
        <a:latin typeface="Verdana" pitchFamily="34" charset="0"/>
        <a:ea typeface="+mn-ea"/>
        <a:cs typeface="+mn-cs"/>
      </a:defRPr>
    </a:lvl4pPr>
    <a:lvl5pPr marL="1828800" algn="l" rtl="0" fontAlgn="base">
      <a:spcBef>
        <a:spcPct val="0"/>
      </a:spcBef>
      <a:spcAft>
        <a:spcPct val="0"/>
      </a:spcAft>
      <a:defRPr sz="3200" kern="1200">
        <a:solidFill>
          <a:schemeClr val="tx2"/>
        </a:solidFill>
        <a:latin typeface="Verdana" pitchFamily="34" charset="0"/>
        <a:ea typeface="+mn-ea"/>
        <a:cs typeface="+mn-cs"/>
      </a:defRPr>
    </a:lvl5pPr>
    <a:lvl6pPr marL="2286000" algn="l" defTabSz="914400" rtl="0" eaLnBrk="1" latinLnBrk="0" hangingPunct="1">
      <a:defRPr sz="3200" kern="1200">
        <a:solidFill>
          <a:schemeClr val="tx2"/>
        </a:solidFill>
        <a:latin typeface="Verdana" pitchFamily="34" charset="0"/>
        <a:ea typeface="+mn-ea"/>
        <a:cs typeface="+mn-cs"/>
      </a:defRPr>
    </a:lvl6pPr>
    <a:lvl7pPr marL="2743200" algn="l" defTabSz="914400" rtl="0" eaLnBrk="1" latinLnBrk="0" hangingPunct="1">
      <a:defRPr sz="3200" kern="1200">
        <a:solidFill>
          <a:schemeClr val="tx2"/>
        </a:solidFill>
        <a:latin typeface="Verdana" pitchFamily="34" charset="0"/>
        <a:ea typeface="+mn-ea"/>
        <a:cs typeface="+mn-cs"/>
      </a:defRPr>
    </a:lvl7pPr>
    <a:lvl8pPr marL="3200400" algn="l" defTabSz="914400" rtl="0" eaLnBrk="1" latinLnBrk="0" hangingPunct="1">
      <a:defRPr sz="3200" kern="1200">
        <a:solidFill>
          <a:schemeClr val="tx2"/>
        </a:solidFill>
        <a:latin typeface="Verdana" pitchFamily="34" charset="0"/>
        <a:ea typeface="+mn-ea"/>
        <a:cs typeface="+mn-cs"/>
      </a:defRPr>
    </a:lvl8pPr>
    <a:lvl9pPr marL="3657600" algn="l" defTabSz="914400" rtl="0" eaLnBrk="1" latinLnBrk="0" hangingPunct="1">
      <a:defRPr sz="3200" kern="1200">
        <a:solidFill>
          <a:schemeClr val="tx2"/>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AB"/>
    <a:srgbClr val="DA0000"/>
    <a:srgbClr val="FF0000"/>
    <a:srgbClr val="FF3300"/>
    <a:srgbClr val="FEF3EC"/>
    <a:srgbClr val="FFFFFF"/>
    <a:srgbClr val="00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77670" autoAdjust="0"/>
  </p:normalViewPr>
  <p:slideViewPr>
    <p:cSldViewPr>
      <p:cViewPr>
        <p:scale>
          <a:sx n="50" d="100"/>
          <a:sy n="50" d="100"/>
        </p:scale>
        <p:origin x="-1884" y="-18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hdr" sz="quarter"/>
          </p:nvPr>
        </p:nvSpPr>
        <p:spPr bwMode="auto">
          <a:xfrm>
            <a:off x="0" y="0"/>
            <a:ext cx="2887663" cy="492125"/>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200">
                <a:solidFill>
                  <a:schemeClr val="tx1"/>
                </a:solidFill>
                <a:latin typeface="Arial" charset="0"/>
              </a:defRPr>
            </a:lvl1pPr>
          </a:lstStyle>
          <a:p>
            <a:pPr>
              <a:defRPr/>
            </a:pPr>
            <a:endParaRPr lang="de-DE"/>
          </a:p>
        </p:txBody>
      </p:sp>
      <p:sp>
        <p:nvSpPr>
          <p:cNvPr id="269315" name="Rectangle 3"/>
          <p:cNvSpPr>
            <a:spLocks noGrp="1" noChangeArrowheads="1"/>
          </p:cNvSpPr>
          <p:nvPr>
            <p:ph type="dt" sz="quarter" idx="1"/>
          </p:nvPr>
        </p:nvSpPr>
        <p:spPr bwMode="auto">
          <a:xfrm>
            <a:off x="3773488" y="0"/>
            <a:ext cx="2887662" cy="492125"/>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200">
                <a:solidFill>
                  <a:schemeClr val="tx1"/>
                </a:solidFill>
                <a:latin typeface="Arial" charset="0"/>
              </a:defRPr>
            </a:lvl1pPr>
          </a:lstStyle>
          <a:p>
            <a:pPr>
              <a:defRPr/>
            </a:pPr>
            <a:endParaRPr lang="de-DE"/>
          </a:p>
        </p:txBody>
      </p:sp>
      <p:sp>
        <p:nvSpPr>
          <p:cNvPr id="269316" name="Rectangle 4"/>
          <p:cNvSpPr>
            <a:spLocks noGrp="1" noChangeArrowheads="1"/>
          </p:cNvSpPr>
          <p:nvPr>
            <p:ph type="ftr" sz="quarter" idx="2"/>
          </p:nvPr>
        </p:nvSpPr>
        <p:spPr bwMode="auto">
          <a:xfrm>
            <a:off x="0" y="9339263"/>
            <a:ext cx="2887663" cy="492125"/>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defRPr sz="1200">
                <a:solidFill>
                  <a:schemeClr val="tx1"/>
                </a:solidFill>
                <a:latin typeface="Arial" charset="0"/>
              </a:defRPr>
            </a:lvl1pPr>
          </a:lstStyle>
          <a:p>
            <a:pPr>
              <a:defRPr/>
            </a:pPr>
            <a:endParaRPr lang="de-DE"/>
          </a:p>
        </p:txBody>
      </p:sp>
      <p:sp>
        <p:nvSpPr>
          <p:cNvPr id="269317" name="Rectangle 5"/>
          <p:cNvSpPr>
            <a:spLocks noGrp="1" noChangeArrowheads="1"/>
          </p:cNvSpPr>
          <p:nvPr>
            <p:ph type="sldNum" sz="quarter" idx="3"/>
          </p:nvPr>
        </p:nvSpPr>
        <p:spPr bwMode="auto">
          <a:xfrm>
            <a:off x="3773488" y="9339263"/>
            <a:ext cx="2887662" cy="492125"/>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a:defRPr sz="1200">
                <a:solidFill>
                  <a:schemeClr val="tx1"/>
                </a:solidFill>
                <a:latin typeface="Arial" charset="0"/>
              </a:defRPr>
            </a:lvl1pPr>
          </a:lstStyle>
          <a:p>
            <a:pPr>
              <a:defRPr/>
            </a:pPr>
            <a:fld id="{5D7AC51F-5FF9-4C56-BBC5-3DC283A4F77A}" type="slidenum">
              <a:rPr lang="de-DE"/>
              <a:pPr>
                <a:defRPr/>
              </a:pPr>
              <a:t>‹Nr.›</a:t>
            </a:fld>
            <a:endParaRPr lang="de-DE"/>
          </a:p>
        </p:txBody>
      </p:sp>
    </p:spTree>
    <p:extLst>
      <p:ext uri="{BB962C8B-B14F-4D97-AF65-F5344CB8AC3E}">
        <p14:creationId xmlns:p14="http://schemas.microsoft.com/office/powerpoint/2010/main" val="3396332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887663" cy="492125"/>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200">
                <a:solidFill>
                  <a:schemeClr val="tx1"/>
                </a:solidFill>
                <a:latin typeface="Arial" charset="0"/>
              </a:defRPr>
            </a:lvl1pPr>
          </a:lstStyle>
          <a:p>
            <a:pPr>
              <a:defRPr/>
            </a:pPr>
            <a:endParaRPr lang="de-DE"/>
          </a:p>
        </p:txBody>
      </p:sp>
      <p:sp>
        <p:nvSpPr>
          <p:cNvPr id="9219" name="Rectangle 3"/>
          <p:cNvSpPr>
            <a:spLocks noGrp="1" noChangeArrowheads="1"/>
          </p:cNvSpPr>
          <p:nvPr>
            <p:ph type="dt" idx="1"/>
          </p:nvPr>
        </p:nvSpPr>
        <p:spPr bwMode="auto">
          <a:xfrm>
            <a:off x="3773488" y="0"/>
            <a:ext cx="2887662" cy="492125"/>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200">
                <a:solidFill>
                  <a:schemeClr val="tx1"/>
                </a:solidFill>
                <a:latin typeface="Arial" charset="0"/>
              </a:defRPr>
            </a:lvl1pPr>
          </a:lstStyle>
          <a:p>
            <a:pPr>
              <a:defRPr/>
            </a:pPr>
            <a:endParaRPr lang="de-DE"/>
          </a:p>
        </p:txBody>
      </p:sp>
      <p:sp>
        <p:nvSpPr>
          <p:cNvPr id="50180" name="Rectangle 4"/>
          <p:cNvSpPr>
            <a:spLocks noGrp="1" noRot="1" noChangeAspect="1" noChangeArrowheads="1" noTextEdit="1"/>
          </p:cNvSpPr>
          <p:nvPr>
            <p:ph type="sldImg" idx="2"/>
          </p:nvPr>
        </p:nvSpPr>
        <p:spPr bwMode="auto">
          <a:xfrm>
            <a:off x="874713" y="738188"/>
            <a:ext cx="4914900" cy="3686175"/>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66750" y="4670425"/>
            <a:ext cx="5329238" cy="4424363"/>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9222" name="Rectangle 6"/>
          <p:cNvSpPr>
            <a:spLocks noGrp="1" noChangeArrowheads="1"/>
          </p:cNvSpPr>
          <p:nvPr>
            <p:ph type="ftr" sz="quarter" idx="4"/>
          </p:nvPr>
        </p:nvSpPr>
        <p:spPr bwMode="auto">
          <a:xfrm>
            <a:off x="0" y="9339263"/>
            <a:ext cx="2887663" cy="492125"/>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defRPr sz="1200">
                <a:solidFill>
                  <a:schemeClr val="tx1"/>
                </a:solidFill>
                <a:latin typeface="Arial" charset="0"/>
              </a:defRPr>
            </a:lvl1pPr>
          </a:lstStyle>
          <a:p>
            <a:pPr>
              <a:defRPr/>
            </a:pPr>
            <a:endParaRPr lang="de-DE"/>
          </a:p>
        </p:txBody>
      </p:sp>
      <p:sp>
        <p:nvSpPr>
          <p:cNvPr id="9223" name="Rectangle 7"/>
          <p:cNvSpPr>
            <a:spLocks noGrp="1" noChangeArrowheads="1"/>
          </p:cNvSpPr>
          <p:nvPr>
            <p:ph type="sldNum" sz="quarter" idx="5"/>
          </p:nvPr>
        </p:nvSpPr>
        <p:spPr bwMode="auto">
          <a:xfrm>
            <a:off x="3773488" y="9339263"/>
            <a:ext cx="2887662" cy="492125"/>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a:defRPr sz="1200">
                <a:solidFill>
                  <a:schemeClr val="tx1"/>
                </a:solidFill>
                <a:latin typeface="Arial" charset="0"/>
              </a:defRPr>
            </a:lvl1pPr>
          </a:lstStyle>
          <a:p>
            <a:pPr>
              <a:defRPr/>
            </a:pPr>
            <a:fld id="{32EEDB63-EE16-4628-8128-C387335D1681}" type="slidenum">
              <a:rPr lang="de-DE"/>
              <a:pPr>
                <a:defRPr/>
              </a:pPr>
              <a:t>‹Nr.›</a:t>
            </a:fld>
            <a:endParaRPr lang="de-DE"/>
          </a:p>
        </p:txBody>
      </p:sp>
    </p:spTree>
    <p:extLst>
      <p:ext uri="{BB962C8B-B14F-4D97-AF65-F5344CB8AC3E}">
        <p14:creationId xmlns:p14="http://schemas.microsoft.com/office/powerpoint/2010/main" val="26801909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700" dirty="0"/>
          </a:p>
        </p:txBody>
      </p:sp>
      <p:sp>
        <p:nvSpPr>
          <p:cNvPr id="4" name="Foliennummernplatzhalter 3"/>
          <p:cNvSpPr>
            <a:spLocks noGrp="1"/>
          </p:cNvSpPr>
          <p:nvPr>
            <p:ph type="sldNum" sz="quarter" idx="10"/>
          </p:nvPr>
        </p:nvSpPr>
        <p:spPr/>
        <p:txBody>
          <a:bodyPr/>
          <a:lstStyle/>
          <a:p>
            <a:pPr>
              <a:defRPr/>
            </a:pPr>
            <a:fld id="{32EEDB63-EE16-4628-8128-C387335D1681}" type="slidenum">
              <a:rPr lang="de-DE" smtClean="0"/>
              <a:pPr>
                <a:defRPr/>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32EEDB63-EE16-4628-8128-C387335D1681}" type="slidenum">
              <a:rPr lang="de-DE" smtClean="0"/>
              <a:pPr>
                <a:defRPr/>
              </a:pPr>
              <a:t>11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1" fontAlgn="auto" hangingPunct="1">
              <a:spcAft>
                <a:spcPts val="0"/>
              </a:spcAft>
              <a:buClrTx/>
            </a:pPr>
            <a:r>
              <a:rPr lang="de-DE" dirty="0" err="1" smtClean="0"/>
              <a:t>Makista</a:t>
            </a:r>
            <a:r>
              <a:rPr lang="de-DE" dirty="0" smtClean="0"/>
              <a:t> setzt sich seit</a:t>
            </a:r>
            <a:r>
              <a:rPr lang="de-DE" baseline="0" dirty="0" smtClean="0"/>
              <a:t> seiner Gründung im Jahr 2000 für die Umsetzung der UN-Kinderrechtskonvention in Schulen und anderen Bildungseinrichtungen ein. </a:t>
            </a:r>
            <a:br>
              <a:rPr lang="de-DE" baseline="0" dirty="0" smtClean="0"/>
            </a:br>
            <a:r>
              <a:rPr lang="de-DE" baseline="0" dirty="0" smtClean="0"/>
              <a:t>KR gehören für uns nicht nur als Thema im Unterricht in die Schule, sondern müssen auch gelebt werden d.h. KR bieten einen Werterahmen, und eignet sich daher als Orientierung für eine umfassende  Schulentwicklung.</a:t>
            </a:r>
          </a:p>
          <a:p>
            <a:pPr eaLnBrk="1" fontAlgn="auto" hangingPunct="1">
              <a:spcAft>
                <a:spcPts val="0"/>
              </a:spcAft>
              <a:buClrTx/>
            </a:pPr>
            <a:r>
              <a:rPr lang="de-DE" baseline="0" dirty="0" smtClean="0"/>
              <a:t>KRK versteht Bildung als ganzheitliche Potentialentfaltung der Persönlichkeit, die alleinige Konzentration auf Fächerlernen reicht nicht aus. </a:t>
            </a:r>
          </a:p>
          <a:p>
            <a:pPr eaLnBrk="1" fontAlgn="auto" hangingPunct="1">
              <a:spcAft>
                <a:spcPts val="0"/>
              </a:spcAft>
              <a:buClrTx/>
            </a:pPr>
            <a:r>
              <a:rPr lang="de-DE" altLang="de-DE" sz="1200" dirty="0" smtClean="0">
                <a:solidFill>
                  <a:srgbClr val="000000"/>
                </a:solidFill>
                <a:latin typeface="Arial" pitchFamily="34" charset="0"/>
                <a:cs typeface="Arial" pitchFamily="34" charset="0"/>
              </a:rPr>
              <a:t>- </a:t>
            </a:r>
            <a:r>
              <a:rPr lang="de-DE" altLang="de-DE" sz="1200" kern="1200" dirty="0" smtClean="0">
                <a:solidFill>
                  <a:prstClr val="black"/>
                </a:solidFill>
                <a:latin typeface="Arial" pitchFamily="34" charset="0"/>
                <a:cs typeface="Arial" pitchFamily="34" charset="0"/>
              </a:rPr>
              <a:t>KR in der Schule fördern Demokratie und somit Mitverantwortung, </a:t>
            </a:r>
            <a:r>
              <a:rPr lang="de-DE" altLang="de-DE" sz="1200" dirty="0" smtClean="0">
                <a:solidFill>
                  <a:srgbClr val="000000"/>
                </a:solidFill>
                <a:latin typeface="Arial" pitchFamily="34" charset="0"/>
                <a:cs typeface="Arial" pitchFamily="34" charset="0"/>
              </a:rPr>
              <a:t>Kinderrechte bedeuten nicht: Kinder haben immer Recht; sie fördern nicht Narzissmus, sondern Verantwortlichkeit</a:t>
            </a:r>
            <a:endParaRPr lang="de-DE" sz="1200" kern="1200" dirty="0">
              <a:solidFill>
                <a:prstClr val="black"/>
              </a:solidFill>
              <a:latin typeface="Arial" pitchFamily="34" charset="0"/>
            </a:endParaRPr>
          </a:p>
        </p:txBody>
      </p:sp>
      <p:sp>
        <p:nvSpPr>
          <p:cNvPr id="4" name="Foliennummernplatzhalter 3"/>
          <p:cNvSpPr>
            <a:spLocks noGrp="1"/>
          </p:cNvSpPr>
          <p:nvPr>
            <p:ph type="sldNum" sz="quarter" idx="10"/>
          </p:nvPr>
        </p:nvSpPr>
        <p:spPr/>
        <p:txBody>
          <a:bodyPr/>
          <a:lstStyle/>
          <a:p>
            <a:pPr>
              <a:defRPr/>
            </a:pPr>
            <a:fld id="{32EEDB63-EE16-4628-8128-C387335D1681}" type="slidenum">
              <a:rPr lang="de-DE" smtClean="0"/>
              <a:pPr>
                <a:defRPr/>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32EEDB63-EE16-4628-8128-C387335D1681}" type="slidenum">
              <a:rPr lang="de-DE" smtClean="0"/>
              <a:pPr>
                <a:defRPr/>
              </a:pPr>
              <a:t>3</a:t>
            </a:fld>
            <a:endParaRPr lang="de-DE"/>
          </a:p>
        </p:txBody>
      </p:sp>
    </p:spTree>
    <p:extLst>
      <p:ext uri="{BB962C8B-B14F-4D97-AF65-F5344CB8AC3E}">
        <p14:creationId xmlns:p14="http://schemas.microsoft.com/office/powerpoint/2010/main" val="3878543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a:r>
              <a:rPr lang="de-DE" altLang="de-DE" sz="1200" kern="1200" dirty="0" smtClean="0">
                <a:solidFill>
                  <a:prstClr val="black"/>
                </a:solidFill>
                <a:latin typeface="Arial" pitchFamily="34" charset="0"/>
                <a:cs typeface="Arial" pitchFamily="34" charset="0"/>
              </a:rPr>
              <a:t>- Auf dem Weg zur Kinderrechte Schule:</a:t>
            </a:r>
            <a:r>
              <a:rPr lang="de-DE" altLang="de-DE" sz="1200" kern="1200" baseline="0" dirty="0" smtClean="0">
                <a:solidFill>
                  <a:prstClr val="black"/>
                </a:solidFill>
                <a:latin typeface="Arial" pitchFamily="34" charset="0"/>
                <a:cs typeface="Arial" pitchFamily="34" charset="0"/>
              </a:rPr>
              <a:t> Einstieg ins </a:t>
            </a:r>
            <a:r>
              <a:rPr lang="de-DE" altLang="de-DE" sz="1200" kern="1200" baseline="0" dirty="0" err="1" smtClean="0">
                <a:solidFill>
                  <a:prstClr val="black"/>
                </a:solidFill>
                <a:latin typeface="Arial" pitchFamily="34" charset="0"/>
                <a:cs typeface="Arial" pitchFamily="34" charset="0"/>
              </a:rPr>
              <a:t>thema</a:t>
            </a:r>
            <a:r>
              <a:rPr lang="de-DE" altLang="de-DE" sz="1200" kern="1200" baseline="0" dirty="0" smtClean="0">
                <a:solidFill>
                  <a:prstClr val="black"/>
                </a:solidFill>
                <a:latin typeface="Arial" pitchFamily="34" charset="0"/>
                <a:cs typeface="Arial" pitchFamily="34" charset="0"/>
              </a:rPr>
              <a:t> bieten Projekttage und Wochen, </a:t>
            </a:r>
            <a:r>
              <a:rPr lang="de-DE" altLang="de-DE" sz="1200" kern="1200" baseline="0" dirty="0" err="1" smtClean="0">
                <a:solidFill>
                  <a:prstClr val="black"/>
                </a:solidFill>
                <a:latin typeface="Arial" pitchFamily="34" charset="0"/>
                <a:cs typeface="Arial" pitchFamily="34" charset="0"/>
              </a:rPr>
              <a:t>FoBi</a:t>
            </a:r>
            <a:r>
              <a:rPr lang="de-DE" altLang="de-DE" sz="1200" kern="1200" baseline="0" dirty="0" smtClean="0">
                <a:solidFill>
                  <a:prstClr val="black"/>
                </a:solidFill>
                <a:latin typeface="Arial" pitchFamily="34" charset="0"/>
                <a:cs typeface="Arial" pitchFamily="34" charset="0"/>
              </a:rPr>
              <a:t> im Kollegium, kleinere Aktionen und Projekte von denen aus die KR weiter gedacht und umgesetzt werden können. Z. B. Peer-</a:t>
            </a:r>
            <a:r>
              <a:rPr lang="de-DE" altLang="de-DE" sz="1200" kern="1200" baseline="0" dirty="0" err="1" smtClean="0">
                <a:solidFill>
                  <a:prstClr val="black"/>
                </a:solidFill>
                <a:latin typeface="Arial" pitchFamily="34" charset="0"/>
                <a:cs typeface="Arial" pitchFamily="34" charset="0"/>
              </a:rPr>
              <a:t>to</a:t>
            </a:r>
            <a:r>
              <a:rPr lang="de-DE" altLang="de-DE" sz="1200" kern="1200" baseline="0" dirty="0" smtClean="0">
                <a:solidFill>
                  <a:prstClr val="black"/>
                </a:solidFill>
                <a:latin typeface="Arial" pitchFamily="34" charset="0"/>
                <a:cs typeface="Arial" pitchFamily="34" charset="0"/>
              </a:rPr>
              <a:t>-</a:t>
            </a:r>
            <a:r>
              <a:rPr lang="de-DE" altLang="de-DE" sz="1200" kern="1200" baseline="0" dirty="0" err="1" smtClean="0">
                <a:solidFill>
                  <a:prstClr val="black"/>
                </a:solidFill>
                <a:latin typeface="Arial" pitchFamily="34" charset="0"/>
                <a:cs typeface="Arial" pitchFamily="34" charset="0"/>
              </a:rPr>
              <a:t>peer</a:t>
            </a:r>
            <a:r>
              <a:rPr lang="de-DE" altLang="de-DE" sz="1200" kern="1200" baseline="0" dirty="0" smtClean="0">
                <a:solidFill>
                  <a:prstClr val="black"/>
                </a:solidFill>
                <a:latin typeface="Arial" pitchFamily="34" charset="0"/>
                <a:cs typeface="Arial" pitchFamily="34" charset="0"/>
              </a:rPr>
              <a:t> Projekte </a:t>
            </a:r>
            <a:endParaRPr lang="de-DE" altLang="de-DE" sz="1200" kern="1200" dirty="0" smtClean="0">
              <a:solidFill>
                <a:prstClr val="black"/>
              </a:solidFill>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pPr>
              <a:defRPr/>
            </a:pPr>
            <a:fld id="{32EEDB63-EE16-4628-8128-C387335D1681}" type="slidenum">
              <a:rPr lang="de-DE" smtClean="0"/>
              <a:pPr>
                <a:defRPr/>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Peer-</a:t>
            </a:r>
            <a:r>
              <a:rPr lang="de-DE" dirty="0" err="1" smtClean="0"/>
              <a:t>to</a:t>
            </a:r>
            <a:r>
              <a:rPr lang="de-DE" dirty="0" smtClean="0"/>
              <a:t>-</a:t>
            </a:r>
            <a:r>
              <a:rPr lang="de-DE" baseline="0" dirty="0" err="1" smtClean="0"/>
              <a:t>peer</a:t>
            </a:r>
            <a:r>
              <a:rPr lang="de-DE" baseline="0" dirty="0" smtClean="0"/>
              <a:t> Projekte können ein wichtiger Baustein auf dem Weg zur Kinderrechte schule sein. </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Im Mittelpunkt steht die aktive Rolle der Kinder im Lernprozess, also das Prinzip der Partizipation. </a:t>
            </a:r>
            <a:br>
              <a:rPr lang="de-DE" dirty="0" smtClean="0"/>
            </a:br>
            <a:r>
              <a:rPr lang="de-DE" dirty="0" smtClean="0"/>
              <a:t>Ebenso im Mittelpunkt steht das Prinzip von Solidarität/ des Gemeinsamen, also eine Kultur des Miteinander statt Gegeneinander. </a:t>
            </a:r>
            <a:r>
              <a:rPr lang="de-DE" altLang="de-DE" sz="1200" kern="1200" dirty="0" smtClean="0">
                <a:solidFill>
                  <a:prstClr val="black"/>
                </a:solidFill>
                <a:latin typeface="Arial" pitchFamily="34" charset="0"/>
                <a:cs typeface="Arial" pitchFamily="34" charset="0"/>
              </a:rPr>
              <a:t>Lernen aus der Begegnung: Aufbau und Entwicklung von Beziehungen</a:t>
            </a:r>
            <a:br>
              <a:rPr lang="de-DE" altLang="de-DE" sz="1200" kern="1200" dirty="0" smtClean="0">
                <a:solidFill>
                  <a:prstClr val="black"/>
                </a:solidFill>
                <a:latin typeface="Arial" pitchFamily="34" charset="0"/>
                <a:cs typeface="Arial" pitchFamily="34" charset="0"/>
              </a:rPr>
            </a:br>
            <a:r>
              <a:rPr lang="de-DE" altLang="de-DE" sz="1200" kern="1200" dirty="0" smtClean="0">
                <a:solidFill>
                  <a:prstClr val="black"/>
                </a:solidFill>
                <a:latin typeface="Arial" pitchFamily="34" charset="0"/>
                <a:cs typeface="Arial" pitchFamily="34" charset="0"/>
              </a:rPr>
              <a:t>Somit</a:t>
            </a:r>
            <a:r>
              <a:rPr lang="de-DE" altLang="de-DE" sz="1200" kern="1200" baseline="0" dirty="0" smtClean="0">
                <a:solidFill>
                  <a:prstClr val="black"/>
                </a:solidFill>
                <a:latin typeface="Arial" pitchFamily="34" charset="0"/>
                <a:cs typeface="Arial" pitchFamily="34" charset="0"/>
              </a:rPr>
              <a:t> sind die KR</a:t>
            </a:r>
            <a:r>
              <a:rPr lang="de-DE" altLang="de-DE" sz="1200" kern="1200" dirty="0" smtClean="0">
                <a:solidFill>
                  <a:prstClr val="black"/>
                </a:solidFill>
                <a:latin typeface="Arial" pitchFamily="34" charset="0"/>
                <a:cs typeface="Arial" pitchFamily="34" charset="0"/>
              </a:rPr>
              <a:t> implizit</a:t>
            </a:r>
            <a:r>
              <a:rPr lang="de-DE" altLang="de-DE" sz="1200" kern="1200" baseline="0" dirty="0" smtClean="0">
                <a:solidFill>
                  <a:prstClr val="black"/>
                </a:solidFill>
                <a:latin typeface="Arial" pitchFamily="34" charset="0"/>
                <a:cs typeface="Arial" pitchFamily="34" charset="0"/>
              </a:rPr>
              <a:t> in Peer-</a:t>
            </a:r>
            <a:r>
              <a:rPr lang="de-DE" altLang="de-DE" sz="1200" kern="1200" baseline="0" dirty="0" err="1" smtClean="0">
                <a:solidFill>
                  <a:prstClr val="black"/>
                </a:solidFill>
                <a:latin typeface="Arial" pitchFamily="34" charset="0"/>
                <a:cs typeface="Arial" pitchFamily="34" charset="0"/>
              </a:rPr>
              <a:t>to</a:t>
            </a:r>
            <a:r>
              <a:rPr lang="de-DE" altLang="de-DE" sz="1200" kern="1200" baseline="0" dirty="0" smtClean="0">
                <a:solidFill>
                  <a:prstClr val="black"/>
                </a:solidFill>
                <a:latin typeface="Arial" pitchFamily="34" charset="0"/>
                <a:cs typeface="Arial" pitchFamily="34" charset="0"/>
              </a:rPr>
              <a:t>-</a:t>
            </a:r>
            <a:r>
              <a:rPr lang="de-DE" altLang="de-DE" sz="1200" kern="1200" baseline="0" dirty="0" err="1" smtClean="0">
                <a:solidFill>
                  <a:prstClr val="black"/>
                </a:solidFill>
                <a:latin typeface="Arial" pitchFamily="34" charset="0"/>
                <a:cs typeface="Arial" pitchFamily="34" charset="0"/>
              </a:rPr>
              <a:t>peer</a:t>
            </a:r>
            <a:r>
              <a:rPr lang="de-DE" altLang="de-DE" sz="1200" kern="1200" baseline="0" dirty="0" smtClean="0">
                <a:solidFill>
                  <a:prstClr val="black"/>
                </a:solidFill>
                <a:latin typeface="Arial" pitchFamily="34" charset="0"/>
                <a:cs typeface="Arial" pitchFamily="34" charset="0"/>
              </a:rPr>
              <a:t> Projekten angelegt.</a:t>
            </a:r>
            <a:endParaRPr lang="de-DE" altLang="de-DE" sz="1200" kern="1200" dirty="0" smtClean="0">
              <a:solidFill>
                <a:prstClr val="black"/>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de-DE" altLang="de-DE" sz="1200" kern="1200" dirty="0" smtClean="0">
              <a:solidFill>
                <a:prstClr val="black"/>
              </a:solidFill>
              <a:latin typeface="Arial" pitchFamily="34" charset="0"/>
              <a:cs typeface="Arial" pitchFamily="34" charset="0"/>
            </a:endParaRPr>
          </a:p>
          <a:p>
            <a:endParaRPr lang="de-DE" dirty="0"/>
          </a:p>
        </p:txBody>
      </p:sp>
      <p:sp>
        <p:nvSpPr>
          <p:cNvPr id="4" name="Foliennummernplatzhalter 3"/>
          <p:cNvSpPr>
            <a:spLocks noGrp="1"/>
          </p:cNvSpPr>
          <p:nvPr>
            <p:ph type="sldNum" sz="quarter" idx="10"/>
          </p:nvPr>
        </p:nvSpPr>
        <p:spPr/>
        <p:txBody>
          <a:bodyPr/>
          <a:lstStyle/>
          <a:p>
            <a:pPr>
              <a:defRPr/>
            </a:pPr>
            <a:fld id="{32EEDB63-EE16-4628-8128-C387335D1681}" type="slidenum">
              <a:rPr lang="de-DE" smtClean="0"/>
              <a:pPr>
                <a:defRPr/>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32EEDB63-EE16-4628-8128-C387335D1681}" type="slidenum">
              <a:rPr lang="de-DE" smtClean="0"/>
              <a:pPr>
                <a:defRPr/>
              </a:pPr>
              <a:t>6</a:t>
            </a:fld>
            <a:endParaRPr lang="de-DE"/>
          </a:p>
        </p:txBody>
      </p:sp>
    </p:spTree>
    <p:extLst>
      <p:ext uri="{BB962C8B-B14F-4D97-AF65-F5344CB8AC3E}">
        <p14:creationId xmlns:p14="http://schemas.microsoft.com/office/powerpoint/2010/main" val="1903789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dirty="0" smtClean="0">
                <a:latin typeface="Arial" pitchFamily="34" charset="0"/>
                <a:cs typeface="Arial" pitchFamily="34" charset="0"/>
              </a:rPr>
              <a:t>- frühe </a:t>
            </a:r>
            <a:r>
              <a:rPr lang="de-DE" sz="1200" dirty="0" err="1" smtClean="0">
                <a:latin typeface="Arial" pitchFamily="34" charset="0"/>
                <a:cs typeface="Arial" pitchFamily="34" charset="0"/>
              </a:rPr>
              <a:t>Engagementförderung</a:t>
            </a:r>
            <a:r>
              <a:rPr lang="de-DE" sz="1200" dirty="0" smtClean="0">
                <a:latin typeface="Arial" pitchFamily="34" charset="0"/>
                <a:cs typeface="Arial" pitchFamily="34" charset="0"/>
              </a:rPr>
              <a:t> eine breite Basis für gesellschaftliche Teilhabe und Verantwortungsübernahme schaffen</a:t>
            </a:r>
            <a:br>
              <a:rPr lang="de-DE" sz="1200" dirty="0" smtClean="0">
                <a:latin typeface="Arial" pitchFamily="34" charset="0"/>
                <a:cs typeface="Arial" pitchFamily="34" charset="0"/>
              </a:rPr>
            </a:br>
            <a:r>
              <a:rPr lang="de-DE" sz="1200" dirty="0" smtClean="0">
                <a:latin typeface="Arial" pitchFamily="34" charset="0"/>
                <a:cs typeface="Arial" pitchFamily="34" charset="0"/>
              </a:rPr>
              <a:t>von Kindern für andere Kinder ist ein wichtiger Baustein für ein gutes, solidarisches und respektvolles Miteinander mit Bezug auf die Menschenrechte für alle Kinder.</a:t>
            </a:r>
            <a:endParaRPr lang="de-DE" dirty="0"/>
          </a:p>
        </p:txBody>
      </p:sp>
      <p:sp>
        <p:nvSpPr>
          <p:cNvPr id="4" name="Foliennummernplatzhalter 3"/>
          <p:cNvSpPr>
            <a:spLocks noGrp="1"/>
          </p:cNvSpPr>
          <p:nvPr>
            <p:ph type="sldNum" sz="quarter" idx="10"/>
          </p:nvPr>
        </p:nvSpPr>
        <p:spPr/>
        <p:txBody>
          <a:bodyPr/>
          <a:lstStyle/>
          <a:p>
            <a:pPr>
              <a:defRPr/>
            </a:pPr>
            <a:fld id="{32EEDB63-EE16-4628-8128-C387335D1681}" type="slidenum">
              <a:rPr lang="de-DE" smtClean="0"/>
              <a:pPr>
                <a:defRPr/>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altLang="de-DE" sz="1200" dirty="0" smtClean="0">
                <a:latin typeface="Arial" pitchFamily="34" charset="0"/>
                <a:cs typeface="Arial" pitchFamily="34" charset="0"/>
              </a:rPr>
              <a:t>Jede Kita kooperiert mit einer Schule, die Schülercoachs an die Kita entsendet. Dies kann während</a:t>
            </a:r>
            <a:r>
              <a:rPr lang="de-DE" altLang="de-DE" sz="1200" baseline="0" dirty="0" smtClean="0">
                <a:latin typeface="Arial" pitchFamily="34" charset="0"/>
                <a:cs typeface="Arial" pitchFamily="34" charset="0"/>
              </a:rPr>
              <a:t> der Unterrichtszeit sein, als AG organisiert oder eingebunden in das soziale lernen. </a:t>
            </a:r>
          </a:p>
          <a:p>
            <a:pPr marL="0" marR="0" indent="0" algn="l" defTabSz="914400" rtl="0" eaLnBrk="0" fontAlgn="base" latinLnBrk="0" hangingPunct="0">
              <a:lnSpc>
                <a:spcPct val="100000"/>
              </a:lnSpc>
              <a:spcBef>
                <a:spcPct val="30000"/>
              </a:spcBef>
              <a:spcAft>
                <a:spcPct val="0"/>
              </a:spcAft>
              <a:buClrTx/>
              <a:buSzTx/>
              <a:buFontTx/>
              <a:buNone/>
              <a:tabLst/>
              <a:defRPr/>
            </a:pPr>
            <a:r>
              <a:rPr lang="de-DE" altLang="de-DE" sz="1200" dirty="0" smtClean="0">
                <a:latin typeface="Arial" pitchFamily="34" charset="0"/>
                <a:cs typeface="Arial" pitchFamily="34" charset="0"/>
              </a:rPr>
              <a:t>Alle</a:t>
            </a:r>
            <a:r>
              <a:rPr lang="de-DE" altLang="de-DE" sz="1200" baseline="0" dirty="0" smtClean="0">
                <a:latin typeface="Arial" pitchFamily="34" charset="0"/>
                <a:cs typeface="Arial" pitchFamily="34" charset="0"/>
              </a:rPr>
              <a:t> Kinder kennen die Kinderrechte</a:t>
            </a:r>
          </a:p>
          <a:p>
            <a:pPr marL="0" marR="0" indent="0" algn="l" defTabSz="914400" rtl="0" eaLnBrk="0" fontAlgn="base" latinLnBrk="0" hangingPunct="0">
              <a:lnSpc>
                <a:spcPct val="100000"/>
              </a:lnSpc>
              <a:spcBef>
                <a:spcPct val="30000"/>
              </a:spcBef>
              <a:spcAft>
                <a:spcPct val="0"/>
              </a:spcAft>
              <a:buClrTx/>
              <a:buSzTx/>
              <a:buFontTx/>
              <a:buNone/>
              <a:tabLst/>
              <a:defRPr/>
            </a:pPr>
            <a:r>
              <a:rPr lang="de-DE" altLang="de-DE" sz="1200" baseline="0" dirty="0" smtClean="0">
                <a:latin typeface="Arial" pitchFamily="34" charset="0"/>
                <a:cs typeface="Arial" pitchFamily="34" charset="0"/>
              </a:rPr>
              <a:t>Erwachsene die das Projekt begleiten und Kinder erhalten KR-Materialien</a:t>
            </a:r>
          </a:p>
          <a:p>
            <a:pPr marL="0" marR="0" indent="0" algn="l" defTabSz="914400" rtl="0" eaLnBrk="0" fontAlgn="base" latinLnBrk="0" hangingPunct="0">
              <a:lnSpc>
                <a:spcPct val="100000"/>
              </a:lnSpc>
              <a:spcBef>
                <a:spcPct val="30000"/>
              </a:spcBef>
              <a:spcAft>
                <a:spcPct val="0"/>
              </a:spcAft>
              <a:buClrTx/>
              <a:buSzTx/>
              <a:buFontTx/>
              <a:buNone/>
              <a:tabLst/>
              <a:defRPr/>
            </a:pPr>
            <a:r>
              <a:rPr lang="de-DE" altLang="de-DE" sz="1200" baseline="0" dirty="0" smtClean="0">
                <a:latin typeface="Arial" pitchFamily="34" charset="0"/>
                <a:cs typeface="Arial" pitchFamily="34" charset="0"/>
              </a:rPr>
              <a:t>Zertifikat Kultur der Anerkennung schaffen</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altLang="de-DE" sz="1200" dirty="0" smtClean="0">
              <a:latin typeface="Arial" pitchFamily="34" charset="0"/>
              <a:cs typeface="Arial" pitchFamily="34" charset="0"/>
            </a:endParaRPr>
          </a:p>
          <a:p>
            <a:endParaRPr lang="de-DE" dirty="0"/>
          </a:p>
        </p:txBody>
      </p:sp>
      <p:sp>
        <p:nvSpPr>
          <p:cNvPr id="4" name="Foliennummernplatzhalter 3"/>
          <p:cNvSpPr>
            <a:spLocks noGrp="1"/>
          </p:cNvSpPr>
          <p:nvPr>
            <p:ph type="sldNum" sz="quarter" idx="10"/>
          </p:nvPr>
        </p:nvSpPr>
        <p:spPr/>
        <p:txBody>
          <a:bodyPr/>
          <a:lstStyle/>
          <a:p>
            <a:pPr>
              <a:defRPr/>
            </a:pPr>
            <a:fld id="{32EEDB63-EE16-4628-8128-C387335D1681}" type="slidenum">
              <a:rPr lang="de-DE" smtClean="0"/>
              <a:pPr>
                <a:defRPr/>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Partizipation ist mehr als ein Zugeständnis von Erwachsenen, sondern ein originäres Recht aller Kinder und Jugendlichen. Die an der BildungsBande beteiligten Kindern und Jugendlichen lernen auf spielerische Art die Verbindung von Partizipation und den Kinderrechten kennen. </a:t>
            </a:r>
          </a:p>
          <a:p>
            <a:r>
              <a:rPr lang="de-DE" smtClean="0"/>
              <a:t>Schülerinnen </a:t>
            </a:r>
            <a:r>
              <a:rPr lang="de-DE" dirty="0" smtClean="0"/>
              <a:t>und Schüler geben ihr Wissen und ihre Erfahrungen an die jüngeren Kinder weiter. Dabei sind sie frei in der Wahl ihrer inhaltlichen Schwerpunkte und können sie situationsspezifisch und interessengeleitet miteinander aushandeln. Sie lernen die Kinderrechte selbst kennen und überlegen sich Wege, wie sie die Rechte für Jüngere verständlich machen können, z. B. in Aktionen, durch die die Kinderrechte greifbar werden. Kinder und Jugendliche werden zu Botschaftern für die Kinderrechte. Sie  nehmen sie mit an die Partnerinstitution – Sie können auch eigene Aktionen zu den Kinderrechten durchzuführen. </a:t>
            </a:r>
          </a:p>
          <a:p>
            <a:endParaRPr lang="de-DE" dirty="0"/>
          </a:p>
        </p:txBody>
      </p:sp>
      <p:sp>
        <p:nvSpPr>
          <p:cNvPr id="4" name="Foliennummernplatzhalter 3"/>
          <p:cNvSpPr>
            <a:spLocks noGrp="1"/>
          </p:cNvSpPr>
          <p:nvPr>
            <p:ph type="sldNum" sz="quarter" idx="10"/>
          </p:nvPr>
        </p:nvSpPr>
        <p:spPr/>
        <p:txBody>
          <a:bodyPr/>
          <a:lstStyle/>
          <a:p>
            <a:pPr>
              <a:defRPr/>
            </a:pPr>
            <a:fld id="{32EEDB63-EE16-4628-8128-C387335D1681}" type="slidenum">
              <a:rPr lang="de-DE" smtClean="0"/>
              <a:pPr>
                <a:defRPr/>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99010" name="Rectangle 2"/>
          <p:cNvSpPr>
            <a:spLocks noGrp="1" noChangeArrowheads="1"/>
          </p:cNvSpPr>
          <p:nvPr>
            <p:ph type="ctrTitle"/>
          </p:nvPr>
        </p:nvSpPr>
        <p:spPr>
          <a:xfrm>
            <a:off x="685800" y="2130425"/>
            <a:ext cx="7772400" cy="1470025"/>
          </a:xfrm>
        </p:spPr>
        <p:txBody>
          <a:bodyPr/>
          <a:lstStyle>
            <a:lvl1pPr>
              <a:defRPr/>
            </a:lvl1pPr>
          </a:lstStyle>
          <a:p>
            <a:r>
              <a:rPr lang="de-DE"/>
              <a:t>Titelmasterformat durch Klicken bearbeiten</a:t>
            </a:r>
          </a:p>
        </p:txBody>
      </p:sp>
      <p:sp>
        <p:nvSpPr>
          <p:cNvPr id="299011" name="Rectangle 3"/>
          <p:cNvSpPr>
            <a:spLocks noGrp="1" noChangeArrowheads="1"/>
          </p:cNvSpPr>
          <p:nvPr>
            <p:ph type="subTitle" idx="1"/>
          </p:nvPr>
        </p:nvSpPr>
        <p:spPr>
          <a:xfrm>
            <a:off x="-411163" y="3886200"/>
            <a:ext cx="9967913" cy="519113"/>
          </a:xfrm>
        </p:spPr>
        <p:txBody>
          <a:bodyPr/>
          <a:lstStyle>
            <a:lvl1pPr marL="0" indent="0" algn="ctr">
              <a:buFontTx/>
              <a:buNone/>
              <a:defRPr/>
            </a:lvl1pPr>
          </a:lstStyle>
          <a:p>
            <a:r>
              <a:rPr lang="de-DE"/>
              <a:t>Formatvorlage des Untertitelmasters durch Klicken bearbeiten</a:t>
            </a:r>
          </a:p>
        </p:txBody>
      </p:sp>
      <p:sp>
        <p:nvSpPr>
          <p:cNvPr id="4" name="Rectangle 4"/>
          <p:cNvSpPr>
            <a:spLocks noGrp="1" noChangeArrowheads="1"/>
          </p:cNvSpPr>
          <p:nvPr>
            <p:ph type="ftr" sz="quarter" idx="10"/>
          </p:nvPr>
        </p:nvSpPr>
        <p:spPr>
          <a:xfrm>
            <a:off x="3124200" y="6245225"/>
            <a:ext cx="2895600" cy="476250"/>
          </a:xfrm>
        </p:spPr>
        <p:txBody>
          <a:bodyPr/>
          <a:lstStyle>
            <a:lvl1pPr>
              <a:defRPr/>
            </a:lvl1pPr>
          </a:lstStyle>
          <a:p>
            <a:pPr>
              <a:defRPr/>
            </a:pPr>
            <a:r>
              <a:rPr lang="de-DE"/>
              <a:t>Sonja Student "Kinderrechte machen Schule"</a:t>
            </a:r>
          </a:p>
        </p:txBody>
      </p:sp>
      <p:sp>
        <p:nvSpPr>
          <p:cNvPr id="5" name="Rectangle 5"/>
          <p:cNvSpPr>
            <a:spLocks noGrp="1" noChangeArrowheads="1"/>
          </p:cNvSpPr>
          <p:nvPr>
            <p:ph type="sldNum" sz="quarter" idx="11"/>
          </p:nvPr>
        </p:nvSpPr>
        <p:spPr/>
        <p:txBody>
          <a:bodyPr/>
          <a:lstStyle>
            <a:lvl1pPr>
              <a:defRPr/>
            </a:lvl1pPr>
          </a:lstStyle>
          <a:p>
            <a:pPr>
              <a:defRPr/>
            </a:pPr>
            <a:fld id="{008827A1-2D92-4F38-A3BA-0DE76E1134CA}"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Sonja Student "Kinderrechte machen Schule"</a:t>
            </a:r>
          </a:p>
        </p:txBody>
      </p:sp>
      <p:sp>
        <p:nvSpPr>
          <p:cNvPr id="5" name="Rectangle 7"/>
          <p:cNvSpPr>
            <a:spLocks noGrp="1" noChangeArrowheads="1"/>
          </p:cNvSpPr>
          <p:nvPr>
            <p:ph type="sldNum" sz="quarter" idx="11"/>
          </p:nvPr>
        </p:nvSpPr>
        <p:spPr>
          <a:ln/>
        </p:spPr>
        <p:txBody>
          <a:bodyPr/>
          <a:lstStyle>
            <a:lvl1pPr>
              <a:defRPr/>
            </a:lvl1pPr>
          </a:lstStyle>
          <a:p>
            <a:pPr>
              <a:defRPr/>
            </a:pPr>
            <a:fld id="{E1CBCA2F-AD69-4691-9462-F58FE05B15E0}"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33051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330517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Sonja Student "Kinderrechte machen Schule"</a:t>
            </a:r>
          </a:p>
        </p:txBody>
      </p:sp>
      <p:sp>
        <p:nvSpPr>
          <p:cNvPr id="5" name="Rectangle 7"/>
          <p:cNvSpPr>
            <a:spLocks noGrp="1" noChangeArrowheads="1"/>
          </p:cNvSpPr>
          <p:nvPr>
            <p:ph type="sldNum" sz="quarter" idx="11"/>
          </p:nvPr>
        </p:nvSpPr>
        <p:spPr>
          <a:ln/>
        </p:spPr>
        <p:txBody>
          <a:bodyPr/>
          <a:lstStyle>
            <a:lvl1pPr>
              <a:defRPr/>
            </a:lvl1pPr>
          </a:lstStyle>
          <a:p>
            <a:pPr>
              <a:defRPr/>
            </a:pPr>
            <a:fld id="{6E46ADD9-1E63-4084-933F-3E6CDF768D3D}" type="slidenum">
              <a:rPr lang="de-DE"/>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6" name="Rectangle 6"/>
          <p:cNvSpPr>
            <a:spLocks noGrp="1" noChangeArrowheads="1"/>
          </p:cNvSpPr>
          <p:nvPr>
            <p:ph type="sldNum" sz="quarter" idx="12"/>
          </p:nvPr>
        </p:nvSpPr>
        <p:spPr>
          <a:ln/>
        </p:spPr>
        <p:txBody>
          <a:bodyPr/>
          <a:lstStyle>
            <a:lvl1pPr>
              <a:defRPr/>
            </a:lvl1pPr>
          </a:lstStyle>
          <a:p>
            <a:pPr>
              <a:defRPr/>
            </a:pPr>
            <a:fld id="{E9762B17-467E-40E0-B8C3-AFE45977E7F1}" type="slidenum">
              <a:rPr lang="de-DE"/>
              <a:pPr>
                <a:defRPr/>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6" name="Rectangle 6"/>
          <p:cNvSpPr>
            <a:spLocks noGrp="1" noChangeArrowheads="1"/>
          </p:cNvSpPr>
          <p:nvPr>
            <p:ph type="sldNum" sz="quarter" idx="12"/>
          </p:nvPr>
        </p:nvSpPr>
        <p:spPr>
          <a:ln/>
        </p:spPr>
        <p:txBody>
          <a:bodyPr/>
          <a:lstStyle>
            <a:lvl1pPr>
              <a:defRPr/>
            </a:lvl1pPr>
          </a:lstStyle>
          <a:p>
            <a:pPr>
              <a:defRPr/>
            </a:pPr>
            <a:fld id="{75292DFD-457B-4A13-B9EB-DD3B9D90EAED}" type="slidenum">
              <a:rPr lang="de-DE"/>
              <a:pPr>
                <a:defRPr/>
              </a:pPr>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6" name="Rectangle 6"/>
          <p:cNvSpPr>
            <a:spLocks noGrp="1" noChangeArrowheads="1"/>
          </p:cNvSpPr>
          <p:nvPr>
            <p:ph type="sldNum" sz="quarter" idx="12"/>
          </p:nvPr>
        </p:nvSpPr>
        <p:spPr>
          <a:ln/>
        </p:spPr>
        <p:txBody>
          <a:bodyPr/>
          <a:lstStyle>
            <a:lvl1pPr>
              <a:defRPr/>
            </a:lvl1pPr>
          </a:lstStyle>
          <a:p>
            <a:pPr>
              <a:defRPr/>
            </a:pPr>
            <a:fld id="{8AD28CC8-AA4B-40DC-8697-71C7801EC7E7}" type="slidenum">
              <a:rPr lang="de-DE"/>
              <a:pPr>
                <a:defRPr/>
              </a:pPr>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7" name="Rectangle 6"/>
          <p:cNvSpPr>
            <a:spLocks noGrp="1" noChangeArrowheads="1"/>
          </p:cNvSpPr>
          <p:nvPr>
            <p:ph type="sldNum" sz="quarter" idx="12"/>
          </p:nvPr>
        </p:nvSpPr>
        <p:spPr>
          <a:ln/>
        </p:spPr>
        <p:txBody>
          <a:bodyPr/>
          <a:lstStyle>
            <a:lvl1pPr>
              <a:defRPr/>
            </a:lvl1pPr>
          </a:lstStyle>
          <a:p>
            <a:pPr>
              <a:defRPr/>
            </a:pPr>
            <a:fld id="{8F336E38-3AFC-4AE3-97BE-946549FCA2BC}" type="slidenum">
              <a:rPr lang="de-DE"/>
              <a:pPr>
                <a:defRPr/>
              </a:pPr>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9" name="Rectangle 6"/>
          <p:cNvSpPr>
            <a:spLocks noGrp="1" noChangeArrowheads="1"/>
          </p:cNvSpPr>
          <p:nvPr>
            <p:ph type="sldNum" sz="quarter" idx="12"/>
          </p:nvPr>
        </p:nvSpPr>
        <p:spPr>
          <a:ln/>
        </p:spPr>
        <p:txBody>
          <a:bodyPr/>
          <a:lstStyle>
            <a:lvl1pPr>
              <a:defRPr/>
            </a:lvl1pPr>
          </a:lstStyle>
          <a:p>
            <a:pPr>
              <a:defRPr/>
            </a:pPr>
            <a:fld id="{800909FF-1D1F-43D7-BAFC-27BEA2790864}" type="slidenum">
              <a:rPr lang="de-DE"/>
              <a:pPr>
                <a:defRPr/>
              </a:pPr>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5" name="Rectangle 6"/>
          <p:cNvSpPr>
            <a:spLocks noGrp="1" noChangeArrowheads="1"/>
          </p:cNvSpPr>
          <p:nvPr>
            <p:ph type="sldNum" sz="quarter" idx="12"/>
          </p:nvPr>
        </p:nvSpPr>
        <p:spPr>
          <a:ln/>
        </p:spPr>
        <p:txBody>
          <a:bodyPr/>
          <a:lstStyle>
            <a:lvl1pPr>
              <a:defRPr/>
            </a:lvl1pPr>
          </a:lstStyle>
          <a:p>
            <a:pPr>
              <a:defRPr/>
            </a:pPr>
            <a:fld id="{B3088D23-78F1-4B15-A07B-BA200B785574}" type="slidenum">
              <a:rPr lang="de-DE"/>
              <a:pPr>
                <a:defRPr/>
              </a:pPr>
              <a:t>‹Nr.›</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4" name="Rectangle 6"/>
          <p:cNvSpPr>
            <a:spLocks noGrp="1" noChangeArrowheads="1"/>
          </p:cNvSpPr>
          <p:nvPr>
            <p:ph type="sldNum" sz="quarter" idx="12"/>
          </p:nvPr>
        </p:nvSpPr>
        <p:spPr>
          <a:ln/>
        </p:spPr>
        <p:txBody>
          <a:bodyPr/>
          <a:lstStyle>
            <a:lvl1pPr>
              <a:defRPr/>
            </a:lvl1pPr>
          </a:lstStyle>
          <a:p>
            <a:pPr>
              <a:defRPr/>
            </a:pPr>
            <a:fld id="{0B70C675-069C-43DB-9C4A-12FFDD89DE69}" type="slidenum">
              <a:rPr lang="de-DE"/>
              <a:pPr>
                <a:defRPr/>
              </a:pPr>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7" name="Rectangle 6"/>
          <p:cNvSpPr>
            <a:spLocks noGrp="1" noChangeArrowheads="1"/>
          </p:cNvSpPr>
          <p:nvPr>
            <p:ph type="sldNum" sz="quarter" idx="12"/>
          </p:nvPr>
        </p:nvSpPr>
        <p:spPr>
          <a:ln/>
        </p:spPr>
        <p:txBody>
          <a:bodyPr/>
          <a:lstStyle>
            <a:lvl1pPr>
              <a:defRPr/>
            </a:lvl1pPr>
          </a:lstStyle>
          <a:p>
            <a:pPr>
              <a:defRPr/>
            </a:pPr>
            <a:fld id="{088F9025-040B-4F61-AC89-5D8AAF14D9AC}"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Sonja Student "Kinderrechte machen Schule"</a:t>
            </a:r>
          </a:p>
        </p:txBody>
      </p:sp>
      <p:sp>
        <p:nvSpPr>
          <p:cNvPr id="5" name="Rectangle 7"/>
          <p:cNvSpPr>
            <a:spLocks noGrp="1" noChangeArrowheads="1"/>
          </p:cNvSpPr>
          <p:nvPr>
            <p:ph type="sldNum" sz="quarter" idx="11"/>
          </p:nvPr>
        </p:nvSpPr>
        <p:spPr>
          <a:ln/>
        </p:spPr>
        <p:txBody>
          <a:bodyPr/>
          <a:lstStyle>
            <a:lvl1pPr>
              <a:defRPr/>
            </a:lvl1pPr>
          </a:lstStyle>
          <a:p>
            <a:pPr>
              <a:defRPr/>
            </a:pPr>
            <a:fld id="{E27C2E05-AC79-49AB-8473-5DAF2384235A}" type="slidenum">
              <a:rPr lang="de-DE"/>
              <a:pPr>
                <a:defRPr/>
              </a:pPr>
              <a:t>‹Nr.›</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7" name="Rectangle 6"/>
          <p:cNvSpPr>
            <a:spLocks noGrp="1" noChangeArrowheads="1"/>
          </p:cNvSpPr>
          <p:nvPr>
            <p:ph type="sldNum" sz="quarter" idx="12"/>
          </p:nvPr>
        </p:nvSpPr>
        <p:spPr>
          <a:ln/>
        </p:spPr>
        <p:txBody>
          <a:bodyPr/>
          <a:lstStyle>
            <a:lvl1pPr>
              <a:defRPr/>
            </a:lvl1pPr>
          </a:lstStyle>
          <a:p>
            <a:pPr>
              <a:defRPr/>
            </a:pPr>
            <a:fld id="{C7E7D210-B5C3-4822-B1EA-5F34CBCCB721}" type="slidenum">
              <a:rPr lang="de-DE"/>
              <a:pPr>
                <a:defRPr/>
              </a:pPr>
              <a:t>‹Nr.›</a:t>
            </a:fld>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6" name="Rectangle 6"/>
          <p:cNvSpPr>
            <a:spLocks noGrp="1" noChangeArrowheads="1"/>
          </p:cNvSpPr>
          <p:nvPr>
            <p:ph type="sldNum" sz="quarter" idx="12"/>
          </p:nvPr>
        </p:nvSpPr>
        <p:spPr>
          <a:ln/>
        </p:spPr>
        <p:txBody>
          <a:bodyPr/>
          <a:lstStyle>
            <a:lvl1pPr>
              <a:defRPr/>
            </a:lvl1pPr>
          </a:lstStyle>
          <a:p>
            <a:pPr>
              <a:defRPr/>
            </a:pPr>
            <a:fld id="{F3D6533E-D184-4B94-86AA-AA7073EF3130}" type="slidenum">
              <a:rPr lang="de-DE"/>
              <a:pPr>
                <a:defRPr/>
              </a:pPr>
              <a:t>‹Nr.›</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6" name="Rectangle 6"/>
          <p:cNvSpPr>
            <a:spLocks noGrp="1" noChangeArrowheads="1"/>
          </p:cNvSpPr>
          <p:nvPr>
            <p:ph type="sldNum" sz="quarter" idx="12"/>
          </p:nvPr>
        </p:nvSpPr>
        <p:spPr>
          <a:ln/>
        </p:spPr>
        <p:txBody>
          <a:bodyPr/>
          <a:lstStyle>
            <a:lvl1pPr>
              <a:defRPr/>
            </a:lvl1pPr>
          </a:lstStyle>
          <a:p>
            <a:pPr>
              <a:defRPr/>
            </a:pPr>
            <a:fld id="{9F3D0BE2-C779-4839-A977-7A370E0D5991}" type="slidenum">
              <a:rPr lang="de-DE"/>
              <a:pPr>
                <a:defRPr/>
              </a:pPr>
              <a:t>‹Nr.›</a:t>
            </a:fld>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DA0000"/>
          </a:solidFill>
          <a:ln w="9525">
            <a:solidFill>
              <a:srgbClr val="DA0000"/>
            </a:solidFill>
            <a:round/>
            <a:headEnd/>
            <a:tailEnd/>
          </a:ln>
        </p:spPr>
        <p:txBody>
          <a:bodyPr/>
          <a:lstStyle/>
          <a:p>
            <a:pPr>
              <a:defRPr/>
            </a:pPr>
            <a:endParaRPr lang="de-DE" sz="2400">
              <a:solidFill>
                <a:schemeClr val="tx1"/>
              </a:solidFill>
              <a:latin typeface="Times New Roman" pitchFamily="18" charset="0"/>
            </a:endParaRPr>
          </a:p>
        </p:txBody>
      </p:sp>
      <p:sp>
        <p:nvSpPr>
          <p:cNvPr id="324610" name="Rectangle 2"/>
          <p:cNvSpPr>
            <a:spLocks noGrp="1" noChangeArrowheads="1"/>
          </p:cNvSpPr>
          <p:nvPr>
            <p:ph type="ctrTitle"/>
          </p:nvPr>
        </p:nvSpPr>
        <p:spPr>
          <a:xfrm>
            <a:off x="685800" y="990600"/>
            <a:ext cx="7772400" cy="1371600"/>
          </a:xfrm>
        </p:spPr>
        <p:txBody>
          <a:bodyPr/>
          <a:lstStyle>
            <a:lvl1pPr>
              <a:defRPr sz="4000"/>
            </a:lvl1pPr>
          </a:lstStyle>
          <a:p>
            <a:r>
              <a:rPr lang="de-DE"/>
              <a:t>Titelmasterformat durch Klicken bearbeiten</a:t>
            </a:r>
          </a:p>
        </p:txBody>
      </p:sp>
      <p:sp>
        <p:nvSpPr>
          <p:cNvPr id="32461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de-DE"/>
              <a:t>Formatvorlage des Untertitelmasters durch Klicken bearbeiten</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r>
              <a:rPr lang="de-DE"/>
              <a:t>Sonja Student "Kinderrechte machen Schule"</a:t>
            </a: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7BF0AB4D-09BE-4053-9782-94EB9B83C9AE}" type="slidenum">
              <a:rPr lang="de-DE"/>
              <a:pPr>
                <a:defRPr/>
              </a:pPr>
              <a:t>‹Nr.›</a:t>
            </a:fld>
            <a:endParaRPr lang="de-D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dt" sz="half" idx="10"/>
          </p:nvPr>
        </p:nvSpPr>
        <p:spPr>
          <a:ln/>
        </p:spPr>
        <p:txBody>
          <a:bodyPr/>
          <a:lstStyle>
            <a:lvl1pPr>
              <a:defRPr/>
            </a:lvl1pPr>
          </a:lstStyle>
          <a:p>
            <a:pPr>
              <a:defRPr/>
            </a:pPr>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6" name="Rectangle 8"/>
          <p:cNvSpPr>
            <a:spLocks noGrp="1" noChangeArrowheads="1"/>
          </p:cNvSpPr>
          <p:nvPr>
            <p:ph type="sldNum" sz="quarter" idx="12"/>
          </p:nvPr>
        </p:nvSpPr>
        <p:spPr>
          <a:ln/>
        </p:spPr>
        <p:txBody>
          <a:bodyPr/>
          <a:lstStyle>
            <a:lvl1pPr>
              <a:defRPr/>
            </a:lvl1pPr>
          </a:lstStyle>
          <a:p>
            <a:pPr>
              <a:defRPr/>
            </a:pPr>
            <a:fld id="{6F27CB85-91D5-49C4-9C1F-8A7407378D89}" type="slidenum">
              <a:rPr lang="de-DE"/>
              <a:pPr>
                <a:defRPr/>
              </a:pPr>
              <a:t>‹Nr.›</a:t>
            </a:fld>
            <a:endParaRPr lang="de-D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6"/>
          <p:cNvSpPr>
            <a:spLocks noGrp="1" noChangeArrowheads="1"/>
          </p:cNvSpPr>
          <p:nvPr>
            <p:ph type="dt" sz="half" idx="10"/>
          </p:nvPr>
        </p:nvSpPr>
        <p:spPr>
          <a:ln/>
        </p:spPr>
        <p:txBody>
          <a:bodyPr/>
          <a:lstStyle>
            <a:lvl1pPr>
              <a:defRPr/>
            </a:lvl1pPr>
          </a:lstStyle>
          <a:p>
            <a:pPr>
              <a:defRPr/>
            </a:pPr>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6" name="Rectangle 8"/>
          <p:cNvSpPr>
            <a:spLocks noGrp="1" noChangeArrowheads="1"/>
          </p:cNvSpPr>
          <p:nvPr>
            <p:ph type="sldNum" sz="quarter" idx="12"/>
          </p:nvPr>
        </p:nvSpPr>
        <p:spPr>
          <a:ln/>
        </p:spPr>
        <p:txBody>
          <a:bodyPr/>
          <a:lstStyle>
            <a:lvl1pPr>
              <a:defRPr/>
            </a:lvl1pPr>
          </a:lstStyle>
          <a:p>
            <a:pPr>
              <a:defRPr/>
            </a:pPr>
            <a:fld id="{8DCFA0CB-F1E0-49B8-BF9E-60EB4AF66251}" type="slidenum">
              <a:rPr lang="de-DE"/>
              <a:pPr>
                <a:defRPr/>
              </a:pPr>
              <a:t>‹Nr.›</a:t>
            </a:fld>
            <a:endParaRPr lang="de-D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6"/>
          <p:cNvSpPr>
            <a:spLocks noGrp="1" noChangeArrowheads="1"/>
          </p:cNvSpPr>
          <p:nvPr>
            <p:ph type="dt" sz="half" idx="10"/>
          </p:nvPr>
        </p:nvSpPr>
        <p:spPr>
          <a:ln/>
        </p:spPr>
        <p:txBody>
          <a:bodyPr/>
          <a:lstStyle>
            <a:lvl1pPr>
              <a:defRPr/>
            </a:lvl1pPr>
          </a:lstStyle>
          <a:p>
            <a:pPr>
              <a:defRPr/>
            </a:pPr>
            <a:endParaRPr lang="de-DE"/>
          </a:p>
        </p:txBody>
      </p:sp>
      <p:sp>
        <p:nvSpPr>
          <p:cNvPr id="6" name="Rectangle 7"/>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7" name="Rectangle 8"/>
          <p:cNvSpPr>
            <a:spLocks noGrp="1" noChangeArrowheads="1"/>
          </p:cNvSpPr>
          <p:nvPr>
            <p:ph type="sldNum" sz="quarter" idx="12"/>
          </p:nvPr>
        </p:nvSpPr>
        <p:spPr>
          <a:ln/>
        </p:spPr>
        <p:txBody>
          <a:bodyPr/>
          <a:lstStyle>
            <a:lvl1pPr>
              <a:defRPr/>
            </a:lvl1pPr>
          </a:lstStyle>
          <a:p>
            <a:pPr>
              <a:defRPr/>
            </a:pPr>
            <a:fld id="{3020F01C-FA57-4984-9B45-51CDBAD83C6D}" type="slidenum">
              <a:rPr lang="de-DE"/>
              <a:pPr>
                <a:defRPr/>
              </a:pPr>
              <a:t>‹Nr.›</a:t>
            </a:fld>
            <a:endParaRPr lang="de-D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p:cNvSpPr>
            <a:spLocks noGrp="1" noChangeArrowheads="1"/>
          </p:cNvSpPr>
          <p:nvPr>
            <p:ph type="dt" sz="half" idx="10"/>
          </p:nvPr>
        </p:nvSpPr>
        <p:spPr>
          <a:ln/>
        </p:spPr>
        <p:txBody>
          <a:bodyPr/>
          <a:lstStyle>
            <a:lvl1pPr>
              <a:defRPr/>
            </a:lvl1pPr>
          </a:lstStyle>
          <a:p>
            <a:pPr>
              <a:defRPr/>
            </a:pPr>
            <a:endParaRPr lang="de-DE"/>
          </a:p>
        </p:txBody>
      </p:sp>
      <p:sp>
        <p:nvSpPr>
          <p:cNvPr id="8" name="Rectangle 7"/>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9" name="Rectangle 8"/>
          <p:cNvSpPr>
            <a:spLocks noGrp="1" noChangeArrowheads="1"/>
          </p:cNvSpPr>
          <p:nvPr>
            <p:ph type="sldNum" sz="quarter" idx="12"/>
          </p:nvPr>
        </p:nvSpPr>
        <p:spPr>
          <a:ln/>
        </p:spPr>
        <p:txBody>
          <a:bodyPr/>
          <a:lstStyle>
            <a:lvl1pPr>
              <a:defRPr/>
            </a:lvl1pPr>
          </a:lstStyle>
          <a:p>
            <a:pPr>
              <a:defRPr/>
            </a:pPr>
            <a:fld id="{260FE7A9-8F29-4624-8374-4076DE6AAFCB}" type="slidenum">
              <a:rPr lang="de-DE"/>
              <a:pPr>
                <a:defRPr/>
              </a:pPr>
              <a:t>‹Nr.›</a:t>
            </a:fld>
            <a:endParaRPr lang="de-D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6"/>
          <p:cNvSpPr>
            <a:spLocks noGrp="1" noChangeArrowheads="1"/>
          </p:cNvSpPr>
          <p:nvPr>
            <p:ph type="dt" sz="half" idx="10"/>
          </p:nvPr>
        </p:nvSpPr>
        <p:spPr>
          <a:ln/>
        </p:spPr>
        <p:txBody>
          <a:bodyPr/>
          <a:lstStyle>
            <a:lvl1pPr>
              <a:defRPr/>
            </a:lvl1pPr>
          </a:lstStyle>
          <a:p>
            <a:pPr>
              <a:defRPr/>
            </a:pPr>
            <a:endParaRPr lang="de-DE"/>
          </a:p>
        </p:txBody>
      </p:sp>
      <p:sp>
        <p:nvSpPr>
          <p:cNvPr id="4" name="Rectangle 7"/>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5" name="Rectangle 8"/>
          <p:cNvSpPr>
            <a:spLocks noGrp="1" noChangeArrowheads="1"/>
          </p:cNvSpPr>
          <p:nvPr>
            <p:ph type="sldNum" sz="quarter" idx="12"/>
          </p:nvPr>
        </p:nvSpPr>
        <p:spPr>
          <a:ln/>
        </p:spPr>
        <p:txBody>
          <a:bodyPr/>
          <a:lstStyle>
            <a:lvl1pPr>
              <a:defRPr/>
            </a:lvl1pPr>
          </a:lstStyle>
          <a:p>
            <a:pPr>
              <a:defRPr/>
            </a:pPr>
            <a:fld id="{F31BE549-DFD7-4EF0-9A60-285123A1797D}" type="slidenum">
              <a:rPr lang="de-DE"/>
              <a:pPr>
                <a:defRPr/>
              </a:pPr>
              <a:t>‹Nr.›</a:t>
            </a:fld>
            <a:endParaRPr lang="de-D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de-DE"/>
          </a:p>
        </p:txBody>
      </p:sp>
      <p:sp>
        <p:nvSpPr>
          <p:cNvPr id="3" name="Rectangle 7"/>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4" name="Rectangle 8"/>
          <p:cNvSpPr>
            <a:spLocks noGrp="1" noChangeArrowheads="1"/>
          </p:cNvSpPr>
          <p:nvPr>
            <p:ph type="sldNum" sz="quarter" idx="12"/>
          </p:nvPr>
        </p:nvSpPr>
        <p:spPr>
          <a:ln/>
        </p:spPr>
        <p:txBody>
          <a:bodyPr/>
          <a:lstStyle>
            <a:lvl1pPr>
              <a:defRPr/>
            </a:lvl1pPr>
          </a:lstStyle>
          <a:p>
            <a:pPr>
              <a:defRPr/>
            </a:pPr>
            <a:fld id="{2FCE5577-5188-4D06-83A0-AE9209D0E30F}"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Sonja Student "Kinderrechte machen Schule"</a:t>
            </a:r>
          </a:p>
        </p:txBody>
      </p:sp>
      <p:sp>
        <p:nvSpPr>
          <p:cNvPr id="5" name="Rectangle 7"/>
          <p:cNvSpPr>
            <a:spLocks noGrp="1" noChangeArrowheads="1"/>
          </p:cNvSpPr>
          <p:nvPr>
            <p:ph type="sldNum" sz="quarter" idx="11"/>
          </p:nvPr>
        </p:nvSpPr>
        <p:spPr>
          <a:ln/>
        </p:spPr>
        <p:txBody>
          <a:bodyPr/>
          <a:lstStyle>
            <a:lvl1pPr>
              <a:defRPr/>
            </a:lvl1pPr>
          </a:lstStyle>
          <a:p>
            <a:pPr>
              <a:defRPr/>
            </a:pPr>
            <a:fld id="{CF90FAAC-DE87-4665-A3C9-AADCD47DB8EE}" type="slidenum">
              <a:rPr lang="de-DE"/>
              <a:pPr>
                <a:defRPr/>
              </a:pPr>
              <a:t>‹Nr.›</a:t>
            </a:fld>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6"/>
          <p:cNvSpPr>
            <a:spLocks noGrp="1" noChangeArrowheads="1"/>
          </p:cNvSpPr>
          <p:nvPr>
            <p:ph type="dt" sz="half" idx="10"/>
          </p:nvPr>
        </p:nvSpPr>
        <p:spPr>
          <a:ln/>
        </p:spPr>
        <p:txBody>
          <a:bodyPr/>
          <a:lstStyle>
            <a:lvl1pPr>
              <a:defRPr/>
            </a:lvl1pPr>
          </a:lstStyle>
          <a:p>
            <a:pPr>
              <a:defRPr/>
            </a:pPr>
            <a:endParaRPr lang="de-DE"/>
          </a:p>
        </p:txBody>
      </p:sp>
      <p:sp>
        <p:nvSpPr>
          <p:cNvPr id="6" name="Rectangle 7"/>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7" name="Rectangle 8"/>
          <p:cNvSpPr>
            <a:spLocks noGrp="1" noChangeArrowheads="1"/>
          </p:cNvSpPr>
          <p:nvPr>
            <p:ph type="sldNum" sz="quarter" idx="12"/>
          </p:nvPr>
        </p:nvSpPr>
        <p:spPr>
          <a:ln/>
        </p:spPr>
        <p:txBody>
          <a:bodyPr/>
          <a:lstStyle>
            <a:lvl1pPr>
              <a:defRPr/>
            </a:lvl1pPr>
          </a:lstStyle>
          <a:p>
            <a:pPr>
              <a:defRPr/>
            </a:pPr>
            <a:fld id="{03B182B3-191F-4EED-A024-9CD163495A5C}" type="slidenum">
              <a:rPr lang="de-DE"/>
              <a:pPr>
                <a:defRPr/>
              </a:pPr>
              <a:t>‹Nr.›</a:t>
            </a:fld>
            <a:endParaRPr lang="de-D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6"/>
          <p:cNvSpPr>
            <a:spLocks noGrp="1" noChangeArrowheads="1"/>
          </p:cNvSpPr>
          <p:nvPr>
            <p:ph type="dt" sz="half" idx="10"/>
          </p:nvPr>
        </p:nvSpPr>
        <p:spPr>
          <a:ln/>
        </p:spPr>
        <p:txBody>
          <a:bodyPr/>
          <a:lstStyle>
            <a:lvl1pPr>
              <a:defRPr/>
            </a:lvl1pPr>
          </a:lstStyle>
          <a:p>
            <a:pPr>
              <a:defRPr/>
            </a:pPr>
            <a:endParaRPr lang="de-DE"/>
          </a:p>
        </p:txBody>
      </p:sp>
      <p:sp>
        <p:nvSpPr>
          <p:cNvPr id="6" name="Rectangle 7"/>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7" name="Rectangle 8"/>
          <p:cNvSpPr>
            <a:spLocks noGrp="1" noChangeArrowheads="1"/>
          </p:cNvSpPr>
          <p:nvPr>
            <p:ph type="sldNum" sz="quarter" idx="12"/>
          </p:nvPr>
        </p:nvSpPr>
        <p:spPr>
          <a:ln/>
        </p:spPr>
        <p:txBody>
          <a:bodyPr/>
          <a:lstStyle>
            <a:lvl1pPr>
              <a:defRPr/>
            </a:lvl1pPr>
          </a:lstStyle>
          <a:p>
            <a:pPr>
              <a:defRPr/>
            </a:pPr>
            <a:fld id="{289D4CB7-DA51-4072-BF69-F473166702CA}" type="slidenum">
              <a:rPr lang="de-DE"/>
              <a:pPr>
                <a:defRPr/>
              </a:pPr>
              <a:t>‹Nr.›</a:t>
            </a:fld>
            <a:endParaRPr lang="de-D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dt" sz="half" idx="10"/>
          </p:nvPr>
        </p:nvSpPr>
        <p:spPr>
          <a:ln/>
        </p:spPr>
        <p:txBody>
          <a:bodyPr/>
          <a:lstStyle>
            <a:lvl1pPr>
              <a:defRPr/>
            </a:lvl1pPr>
          </a:lstStyle>
          <a:p>
            <a:pPr>
              <a:defRPr/>
            </a:pPr>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6" name="Rectangle 8"/>
          <p:cNvSpPr>
            <a:spLocks noGrp="1" noChangeArrowheads="1"/>
          </p:cNvSpPr>
          <p:nvPr>
            <p:ph type="sldNum" sz="quarter" idx="12"/>
          </p:nvPr>
        </p:nvSpPr>
        <p:spPr>
          <a:ln/>
        </p:spPr>
        <p:txBody>
          <a:bodyPr/>
          <a:lstStyle>
            <a:lvl1pPr>
              <a:defRPr/>
            </a:lvl1pPr>
          </a:lstStyle>
          <a:p>
            <a:pPr>
              <a:defRPr/>
            </a:pPr>
            <a:fld id="{EA749532-725E-44C1-A69E-25395677079C}" type="slidenum">
              <a:rPr lang="de-DE"/>
              <a:pPr>
                <a:defRPr/>
              </a:pPr>
              <a:t>‹Nr.›</a:t>
            </a:fld>
            <a:endParaRPr lang="de-D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73838" y="304800"/>
            <a:ext cx="2001837"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66738" y="304800"/>
            <a:ext cx="5854700"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dt" sz="half" idx="10"/>
          </p:nvPr>
        </p:nvSpPr>
        <p:spPr>
          <a:ln/>
        </p:spPr>
        <p:txBody>
          <a:bodyPr/>
          <a:lstStyle>
            <a:lvl1pPr>
              <a:defRPr/>
            </a:lvl1pPr>
          </a:lstStyle>
          <a:p>
            <a:pPr>
              <a:defRPr/>
            </a:pPr>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6" name="Rectangle 8"/>
          <p:cNvSpPr>
            <a:spLocks noGrp="1" noChangeArrowheads="1"/>
          </p:cNvSpPr>
          <p:nvPr>
            <p:ph type="sldNum" sz="quarter" idx="12"/>
          </p:nvPr>
        </p:nvSpPr>
        <p:spPr>
          <a:ln/>
        </p:spPr>
        <p:txBody>
          <a:bodyPr/>
          <a:lstStyle>
            <a:lvl1pPr>
              <a:defRPr/>
            </a:lvl1pPr>
          </a:lstStyle>
          <a:p>
            <a:pPr>
              <a:defRPr/>
            </a:pPr>
            <a:fld id="{A1F96619-F13A-4E2E-8471-6113E874CEC1}" type="slidenum">
              <a:rPr lang="de-DE"/>
              <a:pPr>
                <a:defRPr/>
              </a:pPr>
              <a:t>‹Nr.›</a:t>
            </a:fld>
            <a:endParaRPr lang="de-D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DA0000"/>
          </a:solidFill>
          <a:ln w="9525">
            <a:solidFill>
              <a:srgbClr val="DA0000"/>
            </a:solidFill>
            <a:round/>
            <a:headEnd/>
            <a:tailEnd/>
          </a:ln>
        </p:spPr>
        <p:txBody>
          <a:bodyPr/>
          <a:lstStyle/>
          <a:p>
            <a:pPr>
              <a:defRPr/>
            </a:pPr>
            <a:endParaRPr lang="de-DE" sz="2400">
              <a:solidFill>
                <a:schemeClr val="tx1"/>
              </a:solidFill>
              <a:latin typeface="Times New Roman" pitchFamily="18" charset="0"/>
            </a:endParaRPr>
          </a:p>
        </p:txBody>
      </p:sp>
      <p:sp>
        <p:nvSpPr>
          <p:cNvPr id="379906" name="Rectangle 2"/>
          <p:cNvSpPr>
            <a:spLocks noGrp="1" noChangeArrowheads="1"/>
          </p:cNvSpPr>
          <p:nvPr>
            <p:ph type="ctrTitle"/>
          </p:nvPr>
        </p:nvSpPr>
        <p:spPr>
          <a:xfrm>
            <a:off x="685800" y="990600"/>
            <a:ext cx="7772400" cy="1371600"/>
          </a:xfrm>
        </p:spPr>
        <p:txBody>
          <a:bodyPr/>
          <a:lstStyle>
            <a:lvl1pPr>
              <a:defRPr sz="4000"/>
            </a:lvl1pPr>
          </a:lstStyle>
          <a:p>
            <a:r>
              <a:rPr lang="de-DE"/>
              <a:t>Titelmasterformat durch Klicken bearbeiten</a:t>
            </a:r>
          </a:p>
        </p:txBody>
      </p:sp>
      <p:sp>
        <p:nvSpPr>
          <p:cNvPr id="379907"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de-DE"/>
              <a:t>Formatvorlage des Untertitelmasters durch Klicken bearbeiten</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r>
              <a:rPr lang="de-DE"/>
              <a:t>Sonja Student "Kinderrechte machen Schule"</a:t>
            </a: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24718EC0-0CD8-4D6B-9319-9F079A0774E3}" type="slidenum">
              <a:rPr lang="de-DE"/>
              <a:pPr>
                <a:defRPr/>
              </a:pPr>
              <a:t>‹Nr.›</a:t>
            </a:fld>
            <a:endParaRPr lang="de-D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dt" sz="half" idx="10"/>
          </p:nvPr>
        </p:nvSpPr>
        <p:spPr>
          <a:ln/>
        </p:spPr>
        <p:txBody>
          <a:bodyPr/>
          <a:lstStyle>
            <a:lvl1pPr>
              <a:defRPr/>
            </a:lvl1pPr>
          </a:lstStyle>
          <a:p>
            <a:pPr>
              <a:defRPr/>
            </a:pPr>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6" name="Rectangle 8"/>
          <p:cNvSpPr>
            <a:spLocks noGrp="1" noChangeArrowheads="1"/>
          </p:cNvSpPr>
          <p:nvPr>
            <p:ph type="sldNum" sz="quarter" idx="12"/>
          </p:nvPr>
        </p:nvSpPr>
        <p:spPr>
          <a:ln/>
        </p:spPr>
        <p:txBody>
          <a:bodyPr/>
          <a:lstStyle>
            <a:lvl1pPr>
              <a:defRPr/>
            </a:lvl1pPr>
          </a:lstStyle>
          <a:p>
            <a:pPr>
              <a:defRPr/>
            </a:pPr>
            <a:fld id="{0616C954-9BDE-4883-B0C6-197E40E051FD}" type="slidenum">
              <a:rPr lang="de-DE"/>
              <a:pPr>
                <a:defRPr/>
              </a:pPr>
              <a:t>‹Nr.›</a:t>
            </a:fld>
            <a:endParaRPr lang="de-D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6"/>
          <p:cNvSpPr>
            <a:spLocks noGrp="1" noChangeArrowheads="1"/>
          </p:cNvSpPr>
          <p:nvPr>
            <p:ph type="dt" sz="half" idx="10"/>
          </p:nvPr>
        </p:nvSpPr>
        <p:spPr>
          <a:ln/>
        </p:spPr>
        <p:txBody>
          <a:bodyPr/>
          <a:lstStyle>
            <a:lvl1pPr>
              <a:defRPr/>
            </a:lvl1pPr>
          </a:lstStyle>
          <a:p>
            <a:pPr>
              <a:defRPr/>
            </a:pPr>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6" name="Rectangle 8"/>
          <p:cNvSpPr>
            <a:spLocks noGrp="1" noChangeArrowheads="1"/>
          </p:cNvSpPr>
          <p:nvPr>
            <p:ph type="sldNum" sz="quarter" idx="12"/>
          </p:nvPr>
        </p:nvSpPr>
        <p:spPr>
          <a:ln/>
        </p:spPr>
        <p:txBody>
          <a:bodyPr/>
          <a:lstStyle>
            <a:lvl1pPr>
              <a:defRPr/>
            </a:lvl1pPr>
          </a:lstStyle>
          <a:p>
            <a:pPr>
              <a:defRPr/>
            </a:pPr>
            <a:fld id="{E50E8EAB-D2B1-4346-8559-F596A30FBA55}" type="slidenum">
              <a:rPr lang="de-DE"/>
              <a:pPr>
                <a:defRPr/>
              </a:pPr>
              <a:t>‹Nr.›</a:t>
            </a:fld>
            <a:endParaRPr lang="de-D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6"/>
          <p:cNvSpPr>
            <a:spLocks noGrp="1" noChangeArrowheads="1"/>
          </p:cNvSpPr>
          <p:nvPr>
            <p:ph type="dt" sz="half" idx="10"/>
          </p:nvPr>
        </p:nvSpPr>
        <p:spPr>
          <a:ln/>
        </p:spPr>
        <p:txBody>
          <a:bodyPr/>
          <a:lstStyle>
            <a:lvl1pPr>
              <a:defRPr/>
            </a:lvl1pPr>
          </a:lstStyle>
          <a:p>
            <a:pPr>
              <a:defRPr/>
            </a:pPr>
            <a:endParaRPr lang="de-DE"/>
          </a:p>
        </p:txBody>
      </p:sp>
      <p:sp>
        <p:nvSpPr>
          <p:cNvPr id="6" name="Rectangle 7"/>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7" name="Rectangle 8"/>
          <p:cNvSpPr>
            <a:spLocks noGrp="1" noChangeArrowheads="1"/>
          </p:cNvSpPr>
          <p:nvPr>
            <p:ph type="sldNum" sz="quarter" idx="12"/>
          </p:nvPr>
        </p:nvSpPr>
        <p:spPr>
          <a:ln/>
        </p:spPr>
        <p:txBody>
          <a:bodyPr/>
          <a:lstStyle>
            <a:lvl1pPr>
              <a:defRPr/>
            </a:lvl1pPr>
          </a:lstStyle>
          <a:p>
            <a:pPr>
              <a:defRPr/>
            </a:pPr>
            <a:fld id="{9468FD82-18B6-4AEF-9F11-C4CC0506F692}" type="slidenum">
              <a:rPr lang="de-DE"/>
              <a:pPr>
                <a:defRPr/>
              </a:pPr>
              <a:t>‹Nr.›</a:t>
            </a:fld>
            <a:endParaRPr lang="de-D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p:cNvSpPr>
            <a:spLocks noGrp="1" noChangeArrowheads="1"/>
          </p:cNvSpPr>
          <p:nvPr>
            <p:ph type="dt" sz="half" idx="10"/>
          </p:nvPr>
        </p:nvSpPr>
        <p:spPr>
          <a:ln/>
        </p:spPr>
        <p:txBody>
          <a:bodyPr/>
          <a:lstStyle>
            <a:lvl1pPr>
              <a:defRPr/>
            </a:lvl1pPr>
          </a:lstStyle>
          <a:p>
            <a:pPr>
              <a:defRPr/>
            </a:pPr>
            <a:endParaRPr lang="de-DE"/>
          </a:p>
        </p:txBody>
      </p:sp>
      <p:sp>
        <p:nvSpPr>
          <p:cNvPr id="8" name="Rectangle 7"/>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9" name="Rectangle 8"/>
          <p:cNvSpPr>
            <a:spLocks noGrp="1" noChangeArrowheads="1"/>
          </p:cNvSpPr>
          <p:nvPr>
            <p:ph type="sldNum" sz="quarter" idx="12"/>
          </p:nvPr>
        </p:nvSpPr>
        <p:spPr>
          <a:ln/>
        </p:spPr>
        <p:txBody>
          <a:bodyPr/>
          <a:lstStyle>
            <a:lvl1pPr>
              <a:defRPr/>
            </a:lvl1pPr>
          </a:lstStyle>
          <a:p>
            <a:pPr>
              <a:defRPr/>
            </a:pPr>
            <a:fld id="{041F0E95-03A3-4A6B-B6B1-50BF4BD9FCBF}" type="slidenum">
              <a:rPr lang="de-DE"/>
              <a:pPr>
                <a:defRPr/>
              </a:pPr>
              <a:t>‹Nr.›</a:t>
            </a:fld>
            <a:endParaRPr lang="de-D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6"/>
          <p:cNvSpPr>
            <a:spLocks noGrp="1" noChangeArrowheads="1"/>
          </p:cNvSpPr>
          <p:nvPr>
            <p:ph type="dt" sz="half" idx="10"/>
          </p:nvPr>
        </p:nvSpPr>
        <p:spPr>
          <a:ln/>
        </p:spPr>
        <p:txBody>
          <a:bodyPr/>
          <a:lstStyle>
            <a:lvl1pPr>
              <a:defRPr/>
            </a:lvl1pPr>
          </a:lstStyle>
          <a:p>
            <a:pPr>
              <a:defRPr/>
            </a:pPr>
            <a:endParaRPr lang="de-DE"/>
          </a:p>
        </p:txBody>
      </p:sp>
      <p:sp>
        <p:nvSpPr>
          <p:cNvPr id="4" name="Rectangle 7"/>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5" name="Rectangle 8"/>
          <p:cNvSpPr>
            <a:spLocks noGrp="1" noChangeArrowheads="1"/>
          </p:cNvSpPr>
          <p:nvPr>
            <p:ph type="sldNum" sz="quarter" idx="12"/>
          </p:nvPr>
        </p:nvSpPr>
        <p:spPr>
          <a:ln/>
        </p:spPr>
        <p:txBody>
          <a:bodyPr/>
          <a:lstStyle>
            <a:lvl1pPr>
              <a:defRPr/>
            </a:lvl1pPr>
          </a:lstStyle>
          <a:p>
            <a:pPr>
              <a:defRPr/>
            </a:pPr>
            <a:fld id="{D98D11B2-41A1-40EE-9AD7-1FFEF4EC7FBA}"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3692525" cy="197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302125" y="1600200"/>
            <a:ext cx="3692525" cy="197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Sonja Student "Kinderrechte machen Schule"</a:t>
            </a:r>
          </a:p>
        </p:txBody>
      </p:sp>
      <p:sp>
        <p:nvSpPr>
          <p:cNvPr id="6" name="Rectangle 7"/>
          <p:cNvSpPr>
            <a:spLocks noGrp="1" noChangeArrowheads="1"/>
          </p:cNvSpPr>
          <p:nvPr>
            <p:ph type="sldNum" sz="quarter" idx="11"/>
          </p:nvPr>
        </p:nvSpPr>
        <p:spPr>
          <a:ln/>
        </p:spPr>
        <p:txBody>
          <a:bodyPr/>
          <a:lstStyle>
            <a:lvl1pPr>
              <a:defRPr/>
            </a:lvl1pPr>
          </a:lstStyle>
          <a:p>
            <a:pPr>
              <a:defRPr/>
            </a:pPr>
            <a:fld id="{9DDC5A04-2EAC-4970-AA4B-B47F82BF0ADB}" type="slidenum">
              <a:rPr lang="de-DE"/>
              <a:pPr>
                <a:defRPr/>
              </a:pPr>
              <a:t>‹Nr.›</a:t>
            </a:fld>
            <a:endParaRPr 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de-DE"/>
          </a:p>
        </p:txBody>
      </p:sp>
      <p:sp>
        <p:nvSpPr>
          <p:cNvPr id="3" name="Rectangle 7"/>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4" name="Rectangle 8"/>
          <p:cNvSpPr>
            <a:spLocks noGrp="1" noChangeArrowheads="1"/>
          </p:cNvSpPr>
          <p:nvPr>
            <p:ph type="sldNum" sz="quarter" idx="12"/>
          </p:nvPr>
        </p:nvSpPr>
        <p:spPr>
          <a:ln/>
        </p:spPr>
        <p:txBody>
          <a:bodyPr/>
          <a:lstStyle>
            <a:lvl1pPr>
              <a:defRPr/>
            </a:lvl1pPr>
          </a:lstStyle>
          <a:p>
            <a:pPr>
              <a:defRPr/>
            </a:pPr>
            <a:fld id="{514BC600-BF0E-4B03-AE1A-BF5F2124BED9}" type="slidenum">
              <a:rPr lang="de-DE"/>
              <a:pPr>
                <a:defRPr/>
              </a:pPr>
              <a:t>‹Nr.›</a:t>
            </a:fld>
            <a:endParaRPr lang="de-D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6"/>
          <p:cNvSpPr>
            <a:spLocks noGrp="1" noChangeArrowheads="1"/>
          </p:cNvSpPr>
          <p:nvPr>
            <p:ph type="dt" sz="half" idx="10"/>
          </p:nvPr>
        </p:nvSpPr>
        <p:spPr>
          <a:ln/>
        </p:spPr>
        <p:txBody>
          <a:bodyPr/>
          <a:lstStyle>
            <a:lvl1pPr>
              <a:defRPr/>
            </a:lvl1pPr>
          </a:lstStyle>
          <a:p>
            <a:pPr>
              <a:defRPr/>
            </a:pPr>
            <a:endParaRPr lang="de-DE"/>
          </a:p>
        </p:txBody>
      </p:sp>
      <p:sp>
        <p:nvSpPr>
          <p:cNvPr id="6" name="Rectangle 7"/>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7" name="Rectangle 8"/>
          <p:cNvSpPr>
            <a:spLocks noGrp="1" noChangeArrowheads="1"/>
          </p:cNvSpPr>
          <p:nvPr>
            <p:ph type="sldNum" sz="quarter" idx="12"/>
          </p:nvPr>
        </p:nvSpPr>
        <p:spPr>
          <a:ln/>
        </p:spPr>
        <p:txBody>
          <a:bodyPr/>
          <a:lstStyle>
            <a:lvl1pPr>
              <a:defRPr/>
            </a:lvl1pPr>
          </a:lstStyle>
          <a:p>
            <a:pPr>
              <a:defRPr/>
            </a:pPr>
            <a:fld id="{53C7E3DD-62B0-448B-BE94-637C68048A14}" type="slidenum">
              <a:rPr lang="de-DE"/>
              <a:pPr>
                <a:defRPr/>
              </a:pPr>
              <a:t>‹Nr.›</a:t>
            </a:fld>
            <a:endParaRPr lang="de-D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6"/>
          <p:cNvSpPr>
            <a:spLocks noGrp="1" noChangeArrowheads="1"/>
          </p:cNvSpPr>
          <p:nvPr>
            <p:ph type="dt" sz="half" idx="10"/>
          </p:nvPr>
        </p:nvSpPr>
        <p:spPr>
          <a:ln/>
        </p:spPr>
        <p:txBody>
          <a:bodyPr/>
          <a:lstStyle>
            <a:lvl1pPr>
              <a:defRPr/>
            </a:lvl1pPr>
          </a:lstStyle>
          <a:p>
            <a:pPr>
              <a:defRPr/>
            </a:pPr>
            <a:endParaRPr lang="de-DE"/>
          </a:p>
        </p:txBody>
      </p:sp>
      <p:sp>
        <p:nvSpPr>
          <p:cNvPr id="6" name="Rectangle 7"/>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7" name="Rectangle 8"/>
          <p:cNvSpPr>
            <a:spLocks noGrp="1" noChangeArrowheads="1"/>
          </p:cNvSpPr>
          <p:nvPr>
            <p:ph type="sldNum" sz="quarter" idx="12"/>
          </p:nvPr>
        </p:nvSpPr>
        <p:spPr>
          <a:ln/>
        </p:spPr>
        <p:txBody>
          <a:bodyPr/>
          <a:lstStyle>
            <a:lvl1pPr>
              <a:defRPr/>
            </a:lvl1pPr>
          </a:lstStyle>
          <a:p>
            <a:pPr>
              <a:defRPr/>
            </a:pPr>
            <a:fld id="{CBA9A0CE-D912-465A-8745-EFAC580263C6}" type="slidenum">
              <a:rPr lang="de-DE"/>
              <a:pPr>
                <a:defRPr/>
              </a:pPr>
              <a:t>‹Nr.›</a:t>
            </a:fld>
            <a:endParaRPr lang="de-D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dt" sz="half" idx="10"/>
          </p:nvPr>
        </p:nvSpPr>
        <p:spPr>
          <a:ln/>
        </p:spPr>
        <p:txBody>
          <a:bodyPr/>
          <a:lstStyle>
            <a:lvl1pPr>
              <a:defRPr/>
            </a:lvl1pPr>
          </a:lstStyle>
          <a:p>
            <a:pPr>
              <a:defRPr/>
            </a:pPr>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6" name="Rectangle 8"/>
          <p:cNvSpPr>
            <a:spLocks noGrp="1" noChangeArrowheads="1"/>
          </p:cNvSpPr>
          <p:nvPr>
            <p:ph type="sldNum" sz="quarter" idx="12"/>
          </p:nvPr>
        </p:nvSpPr>
        <p:spPr>
          <a:ln/>
        </p:spPr>
        <p:txBody>
          <a:bodyPr/>
          <a:lstStyle>
            <a:lvl1pPr>
              <a:defRPr/>
            </a:lvl1pPr>
          </a:lstStyle>
          <a:p>
            <a:pPr>
              <a:defRPr/>
            </a:pPr>
            <a:fld id="{A469A801-40F6-4874-80FC-74267527F3EF}" type="slidenum">
              <a:rPr lang="de-DE"/>
              <a:pPr>
                <a:defRPr/>
              </a:pPr>
              <a:t>‹Nr.›</a:t>
            </a:fld>
            <a:endParaRPr lang="de-D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73838" y="304800"/>
            <a:ext cx="2001837"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66738" y="304800"/>
            <a:ext cx="5854700"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dt" sz="half" idx="10"/>
          </p:nvPr>
        </p:nvSpPr>
        <p:spPr>
          <a:ln/>
        </p:spPr>
        <p:txBody>
          <a:bodyPr/>
          <a:lstStyle>
            <a:lvl1pPr>
              <a:defRPr/>
            </a:lvl1pPr>
          </a:lstStyle>
          <a:p>
            <a:pPr>
              <a:defRPr/>
            </a:pPr>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a:t>Sonja Student "Kinderrechte machen Schule"</a:t>
            </a:r>
          </a:p>
        </p:txBody>
      </p:sp>
      <p:sp>
        <p:nvSpPr>
          <p:cNvPr id="6" name="Rectangle 8"/>
          <p:cNvSpPr>
            <a:spLocks noGrp="1" noChangeArrowheads="1"/>
          </p:cNvSpPr>
          <p:nvPr>
            <p:ph type="sldNum" sz="quarter" idx="12"/>
          </p:nvPr>
        </p:nvSpPr>
        <p:spPr>
          <a:ln/>
        </p:spPr>
        <p:txBody>
          <a:bodyPr/>
          <a:lstStyle>
            <a:lvl1pPr>
              <a:defRPr/>
            </a:lvl1pPr>
          </a:lstStyle>
          <a:p>
            <a:pPr>
              <a:defRPr/>
            </a:pPr>
            <a:fld id="{E549F20F-4FDD-4E7F-9F82-9141498ED260}"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
          <p:cNvSpPr>
            <a:spLocks noGrp="1" noChangeArrowheads="1"/>
          </p:cNvSpPr>
          <p:nvPr>
            <p:ph type="ftr" sz="quarter" idx="10"/>
          </p:nvPr>
        </p:nvSpPr>
        <p:spPr>
          <a:ln/>
        </p:spPr>
        <p:txBody>
          <a:bodyPr/>
          <a:lstStyle>
            <a:lvl1pPr>
              <a:defRPr/>
            </a:lvl1pPr>
          </a:lstStyle>
          <a:p>
            <a:pPr>
              <a:defRPr/>
            </a:pPr>
            <a:r>
              <a:rPr lang="de-DE"/>
              <a:t>Sonja Student "Kinderrechte machen Schule"</a:t>
            </a:r>
          </a:p>
        </p:txBody>
      </p:sp>
      <p:sp>
        <p:nvSpPr>
          <p:cNvPr id="8" name="Rectangle 7"/>
          <p:cNvSpPr>
            <a:spLocks noGrp="1" noChangeArrowheads="1"/>
          </p:cNvSpPr>
          <p:nvPr>
            <p:ph type="sldNum" sz="quarter" idx="11"/>
          </p:nvPr>
        </p:nvSpPr>
        <p:spPr>
          <a:ln/>
        </p:spPr>
        <p:txBody>
          <a:bodyPr/>
          <a:lstStyle>
            <a:lvl1pPr>
              <a:defRPr/>
            </a:lvl1pPr>
          </a:lstStyle>
          <a:p>
            <a:pPr>
              <a:defRPr/>
            </a:pPr>
            <a:fld id="{E1C1F743-4462-452E-BE34-B33F81FBE473}"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5"/>
          <p:cNvSpPr>
            <a:spLocks noGrp="1" noChangeArrowheads="1"/>
          </p:cNvSpPr>
          <p:nvPr>
            <p:ph type="ftr" sz="quarter" idx="10"/>
          </p:nvPr>
        </p:nvSpPr>
        <p:spPr>
          <a:ln/>
        </p:spPr>
        <p:txBody>
          <a:bodyPr/>
          <a:lstStyle>
            <a:lvl1pPr>
              <a:defRPr/>
            </a:lvl1pPr>
          </a:lstStyle>
          <a:p>
            <a:pPr>
              <a:defRPr/>
            </a:pPr>
            <a:r>
              <a:rPr lang="de-DE"/>
              <a:t>Sonja Student "Kinderrechte machen Schule"</a:t>
            </a:r>
          </a:p>
        </p:txBody>
      </p:sp>
      <p:sp>
        <p:nvSpPr>
          <p:cNvPr id="4" name="Rectangle 7"/>
          <p:cNvSpPr>
            <a:spLocks noGrp="1" noChangeArrowheads="1"/>
          </p:cNvSpPr>
          <p:nvPr>
            <p:ph type="sldNum" sz="quarter" idx="11"/>
          </p:nvPr>
        </p:nvSpPr>
        <p:spPr>
          <a:ln/>
        </p:spPr>
        <p:txBody>
          <a:bodyPr/>
          <a:lstStyle>
            <a:lvl1pPr>
              <a:defRPr/>
            </a:lvl1pPr>
          </a:lstStyle>
          <a:p>
            <a:pPr>
              <a:defRPr/>
            </a:pPr>
            <a:fld id="{5ECE0D4F-5C22-48BA-A645-1B1127AFF42B}"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DE"/>
              <a:t>Sonja Student "Kinderrechte machen Schule"</a:t>
            </a:r>
          </a:p>
        </p:txBody>
      </p:sp>
      <p:sp>
        <p:nvSpPr>
          <p:cNvPr id="3" name="Rectangle 7"/>
          <p:cNvSpPr>
            <a:spLocks noGrp="1" noChangeArrowheads="1"/>
          </p:cNvSpPr>
          <p:nvPr>
            <p:ph type="sldNum" sz="quarter" idx="11"/>
          </p:nvPr>
        </p:nvSpPr>
        <p:spPr>
          <a:ln/>
        </p:spPr>
        <p:txBody>
          <a:bodyPr/>
          <a:lstStyle>
            <a:lvl1pPr>
              <a:defRPr/>
            </a:lvl1pPr>
          </a:lstStyle>
          <a:p>
            <a:pPr>
              <a:defRPr/>
            </a:pPr>
            <a:fld id="{0297C2B5-2CA3-4267-930F-6EE523B231E5}"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Sonja Student "Kinderrechte machen Schule"</a:t>
            </a:r>
          </a:p>
        </p:txBody>
      </p:sp>
      <p:sp>
        <p:nvSpPr>
          <p:cNvPr id="6" name="Rectangle 7"/>
          <p:cNvSpPr>
            <a:spLocks noGrp="1" noChangeArrowheads="1"/>
          </p:cNvSpPr>
          <p:nvPr>
            <p:ph type="sldNum" sz="quarter" idx="11"/>
          </p:nvPr>
        </p:nvSpPr>
        <p:spPr>
          <a:ln/>
        </p:spPr>
        <p:txBody>
          <a:bodyPr/>
          <a:lstStyle>
            <a:lvl1pPr>
              <a:defRPr/>
            </a:lvl1pPr>
          </a:lstStyle>
          <a:p>
            <a:pPr>
              <a:defRPr/>
            </a:pPr>
            <a:fld id="{ABD083CC-D0CC-44E3-94A7-B04A6A554F38}"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Sonja Student "Kinderrechte machen Schule"</a:t>
            </a:r>
          </a:p>
        </p:txBody>
      </p:sp>
      <p:sp>
        <p:nvSpPr>
          <p:cNvPr id="6" name="Rectangle 7"/>
          <p:cNvSpPr>
            <a:spLocks noGrp="1" noChangeArrowheads="1"/>
          </p:cNvSpPr>
          <p:nvPr>
            <p:ph type="sldNum" sz="quarter" idx="11"/>
          </p:nvPr>
        </p:nvSpPr>
        <p:spPr>
          <a:ln/>
        </p:spPr>
        <p:txBody>
          <a:bodyPr/>
          <a:lstStyle>
            <a:lvl1pPr>
              <a:defRPr/>
            </a:lvl1pPr>
          </a:lstStyle>
          <a:p>
            <a:pPr>
              <a:defRPr/>
            </a:pPr>
            <a:fld id="{AC55FFFB-C869-483A-852C-107413641461}"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Rectangle 3"/>
          <p:cNvSpPr>
            <a:spLocks noGrp="1" noChangeArrowheads="1"/>
          </p:cNvSpPr>
          <p:nvPr>
            <p:ph type="body" idx="1"/>
          </p:nvPr>
        </p:nvSpPr>
        <p:spPr bwMode="auto">
          <a:xfrm>
            <a:off x="457200" y="1600200"/>
            <a:ext cx="7537450" cy="1979613"/>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029" name="Rectangle 5"/>
          <p:cNvSpPr>
            <a:spLocks noGrp="1" noChangeArrowheads="1"/>
          </p:cNvSpPr>
          <p:nvPr>
            <p:ph type="ftr" sz="quarter" idx="3"/>
          </p:nvPr>
        </p:nvSpPr>
        <p:spPr bwMode="auto">
          <a:xfrm>
            <a:off x="250825" y="6518275"/>
            <a:ext cx="864235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latin typeface="+mn-lt"/>
              </a:defRPr>
            </a:lvl1pPr>
          </a:lstStyle>
          <a:p>
            <a:pPr>
              <a:defRPr/>
            </a:pPr>
            <a:r>
              <a:rPr lang="de-DE"/>
              <a:t>Sonja Student "Kinderrechte machen Schule"</a:t>
            </a: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C1A6E91C-4EA0-4AA7-B369-3E16BCA6AF4D}" type="slidenum">
              <a:rPr lang="de-DE"/>
              <a:pPr>
                <a:defRPr/>
              </a:pPr>
              <a:t>‹Nr.›</a:t>
            </a:fld>
            <a:endParaRPr lang="de-DE"/>
          </a:p>
        </p:txBody>
      </p:sp>
    </p:spTree>
  </p:cSld>
  <p:clrMap bg1="dk2" tx1="lt1" bg2="dk1" tx2="lt2" accent1="accent1" accent2="accent2" accent3="accent3" accent4="accent4" accent5="accent5" accent6="accent6" hlink="hlink" folHlink="folHlink"/>
  <p:sldLayoutIdLst>
    <p:sldLayoutId id="2147483704"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Lst>
  <p:hf hdr="0" ftr="0" dt="0"/>
  <p:txStyles>
    <p:titleStyle>
      <a:lvl1pPr algn="ctr" rtl="0" eaLnBrk="0" fontAlgn="base" hangingPunct="0">
        <a:spcBef>
          <a:spcPct val="0"/>
        </a:spcBef>
        <a:spcAft>
          <a:spcPct val="0"/>
        </a:spcAft>
        <a:defRPr sz="3600">
          <a:solidFill>
            <a:srgbClr val="FF0000"/>
          </a:solidFill>
          <a:latin typeface="+mj-lt"/>
          <a:ea typeface="+mj-ea"/>
          <a:cs typeface="+mj-cs"/>
        </a:defRPr>
      </a:lvl1pPr>
      <a:lvl2pPr algn="ctr" rtl="0" eaLnBrk="0" fontAlgn="base" hangingPunct="0">
        <a:spcBef>
          <a:spcPct val="0"/>
        </a:spcBef>
        <a:spcAft>
          <a:spcPct val="0"/>
        </a:spcAft>
        <a:defRPr sz="3600">
          <a:solidFill>
            <a:srgbClr val="FF0000"/>
          </a:solidFill>
          <a:latin typeface="Arial" charset="0"/>
        </a:defRPr>
      </a:lvl2pPr>
      <a:lvl3pPr algn="ctr" rtl="0" eaLnBrk="0" fontAlgn="base" hangingPunct="0">
        <a:spcBef>
          <a:spcPct val="0"/>
        </a:spcBef>
        <a:spcAft>
          <a:spcPct val="0"/>
        </a:spcAft>
        <a:defRPr sz="3600">
          <a:solidFill>
            <a:srgbClr val="FF0000"/>
          </a:solidFill>
          <a:latin typeface="Arial" charset="0"/>
        </a:defRPr>
      </a:lvl3pPr>
      <a:lvl4pPr algn="ctr" rtl="0" eaLnBrk="0" fontAlgn="base" hangingPunct="0">
        <a:spcBef>
          <a:spcPct val="0"/>
        </a:spcBef>
        <a:spcAft>
          <a:spcPct val="0"/>
        </a:spcAft>
        <a:defRPr sz="3600">
          <a:solidFill>
            <a:srgbClr val="FF0000"/>
          </a:solidFill>
          <a:latin typeface="Arial" charset="0"/>
        </a:defRPr>
      </a:lvl4pPr>
      <a:lvl5pPr algn="ctr" rtl="0" eaLnBrk="0" fontAlgn="base" hangingPunct="0">
        <a:spcBef>
          <a:spcPct val="0"/>
        </a:spcBef>
        <a:spcAft>
          <a:spcPct val="0"/>
        </a:spcAft>
        <a:defRPr sz="3600">
          <a:solidFill>
            <a:srgbClr val="FF0000"/>
          </a:solidFill>
          <a:latin typeface="Arial" charset="0"/>
        </a:defRPr>
      </a:lvl5pPr>
      <a:lvl6pPr marL="457200" algn="ctr" rtl="0" fontAlgn="base">
        <a:spcBef>
          <a:spcPct val="0"/>
        </a:spcBef>
        <a:spcAft>
          <a:spcPct val="0"/>
        </a:spcAft>
        <a:defRPr sz="3600">
          <a:solidFill>
            <a:srgbClr val="FF0000"/>
          </a:solidFill>
          <a:latin typeface="Arial" charset="0"/>
        </a:defRPr>
      </a:lvl6pPr>
      <a:lvl7pPr marL="914400" algn="ctr" rtl="0" fontAlgn="base">
        <a:spcBef>
          <a:spcPct val="0"/>
        </a:spcBef>
        <a:spcAft>
          <a:spcPct val="0"/>
        </a:spcAft>
        <a:defRPr sz="3600">
          <a:solidFill>
            <a:srgbClr val="FF0000"/>
          </a:solidFill>
          <a:latin typeface="Arial" charset="0"/>
        </a:defRPr>
      </a:lvl7pPr>
      <a:lvl8pPr marL="1371600" algn="ctr" rtl="0" fontAlgn="base">
        <a:spcBef>
          <a:spcPct val="0"/>
        </a:spcBef>
        <a:spcAft>
          <a:spcPct val="0"/>
        </a:spcAft>
        <a:defRPr sz="3600">
          <a:solidFill>
            <a:srgbClr val="FF0000"/>
          </a:solidFill>
          <a:latin typeface="Arial" charset="0"/>
        </a:defRPr>
      </a:lvl8pPr>
      <a:lvl9pPr marL="1828800" algn="ctr" rtl="0" fontAlgn="base">
        <a:spcBef>
          <a:spcPct val="0"/>
        </a:spcBef>
        <a:spcAft>
          <a:spcPct val="0"/>
        </a:spcAft>
        <a:defRPr sz="3600">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00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de-DE"/>
          </a:p>
        </p:txBody>
      </p:sp>
      <p:sp>
        <p:nvSpPr>
          <p:cNvPr id="300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a:defRPr/>
            </a:pPr>
            <a:r>
              <a:rPr lang="de-DE"/>
              <a:t>Sonja Student "Kinderrechte machen Schule"</a:t>
            </a:r>
          </a:p>
        </p:txBody>
      </p:sp>
      <p:sp>
        <p:nvSpPr>
          <p:cNvPr id="300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24D158A8-AE7E-428B-8063-793556C2BC4A}"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DE"/>
              <a:t>Titelmasterformat durch Klicken bearbeiten</a:t>
            </a:r>
          </a:p>
        </p:txBody>
      </p:sp>
      <p:sp>
        <p:nvSpPr>
          <p:cNvPr id="25603"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2358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DA0000"/>
          </a:solidFill>
          <a:ln w="9525">
            <a:solidFill>
              <a:srgbClr val="DA0000"/>
            </a:solidFill>
            <a:round/>
            <a:headEnd/>
            <a:tailEnd/>
          </a:ln>
        </p:spPr>
        <p:txBody>
          <a:bodyPr/>
          <a:lstStyle/>
          <a:p>
            <a:pPr>
              <a:defRPr/>
            </a:pPr>
            <a:endParaRPr lang="de-DE" sz="2400">
              <a:solidFill>
                <a:schemeClr val="tx1"/>
              </a:solidFill>
              <a:latin typeface="Times New Roman" pitchFamily="18" charset="0"/>
            </a:endParaRPr>
          </a:p>
        </p:txBody>
      </p:sp>
      <p:sp>
        <p:nvSpPr>
          <p:cNvPr id="323589" name="Line 5"/>
          <p:cNvSpPr>
            <a:spLocks noChangeShapeType="1"/>
          </p:cNvSpPr>
          <p:nvPr/>
        </p:nvSpPr>
        <p:spPr bwMode="auto">
          <a:xfrm flipV="1">
            <a:off x="609600" y="6172200"/>
            <a:ext cx="7924800" cy="0"/>
          </a:xfrm>
          <a:prstGeom prst="line">
            <a:avLst/>
          </a:prstGeom>
          <a:noFill/>
          <a:ln w="3175">
            <a:solidFill>
              <a:srgbClr val="FF0000"/>
            </a:solidFill>
            <a:round/>
            <a:headEnd/>
            <a:tailEnd/>
          </a:ln>
          <a:effectLst/>
        </p:spPr>
        <p:txBody>
          <a:bodyPr/>
          <a:lstStyle/>
          <a:p>
            <a:pPr>
              <a:defRPr/>
            </a:pPr>
            <a:endParaRPr lang="de-DE"/>
          </a:p>
        </p:txBody>
      </p:sp>
      <p:sp>
        <p:nvSpPr>
          <p:cNvPr id="32359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de-DE"/>
          </a:p>
        </p:txBody>
      </p:sp>
      <p:sp>
        <p:nvSpPr>
          <p:cNvPr id="32359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tx1"/>
                </a:solidFill>
              </a:defRPr>
            </a:lvl1pPr>
          </a:lstStyle>
          <a:p>
            <a:pPr>
              <a:defRPr/>
            </a:pPr>
            <a:r>
              <a:rPr lang="de-DE"/>
              <a:t>Sonja Student "Kinderrechte machen Schule"</a:t>
            </a:r>
          </a:p>
        </p:txBody>
      </p:sp>
      <p:sp>
        <p:nvSpPr>
          <p:cNvPr id="32359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fld id="{CBF275F6-07DD-4CFF-969B-BB125645DD99}" type="slidenum">
              <a:rPr lang="de-DE"/>
              <a:pPr>
                <a:defRPr/>
              </a:pPr>
              <a:t>‹Nr.›</a:t>
            </a:fld>
            <a:endParaRPr lang="de-DE"/>
          </a:p>
        </p:txBody>
      </p:sp>
      <p:pic>
        <p:nvPicPr>
          <p:cNvPr id="25609" name="Picture 11" descr="MAKISTA Logo klein"/>
          <p:cNvPicPr>
            <a:picLocks noChangeAspect="1" noChangeArrowheads="1"/>
          </p:cNvPicPr>
          <p:nvPr/>
        </p:nvPicPr>
        <p:blipFill>
          <a:blip r:embed="rId13" cstate="print"/>
          <a:srcRect/>
          <a:stretch>
            <a:fillRect/>
          </a:stretch>
        </p:blipFill>
        <p:spPr bwMode="auto">
          <a:xfrm>
            <a:off x="107950" y="6237288"/>
            <a:ext cx="1301750" cy="4714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Lst>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rgbClr val="DA0000"/>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DA0000"/>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rgbClr val="DA0000"/>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rgbClr val="DA0000"/>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rgbClr val="DA0000"/>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rgbClr val="DA0000"/>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rgbClr val="DA0000"/>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rgbClr val="DA0000"/>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rgbClr val="DA0000"/>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DE"/>
              <a:t>Titelmasterformat durch Klicken bearbeiten</a:t>
            </a:r>
          </a:p>
        </p:txBody>
      </p:sp>
      <p:sp>
        <p:nvSpPr>
          <p:cNvPr id="37891"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78884"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DA0000"/>
          </a:solidFill>
          <a:ln w="9525">
            <a:solidFill>
              <a:srgbClr val="DA0000"/>
            </a:solidFill>
            <a:round/>
            <a:headEnd/>
            <a:tailEnd/>
          </a:ln>
        </p:spPr>
        <p:txBody>
          <a:bodyPr/>
          <a:lstStyle/>
          <a:p>
            <a:pPr>
              <a:defRPr/>
            </a:pPr>
            <a:endParaRPr lang="de-DE" sz="2400">
              <a:solidFill>
                <a:schemeClr val="tx1"/>
              </a:solidFill>
              <a:latin typeface="Times New Roman" pitchFamily="18" charset="0"/>
            </a:endParaRPr>
          </a:p>
        </p:txBody>
      </p:sp>
      <p:sp>
        <p:nvSpPr>
          <p:cNvPr id="378885" name="Line 5"/>
          <p:cNvSpPr>
            <a:spLocks noChangeShapeType="1"/>
          </p:cNvSpPr>
          <p:nvPr/>
        </p:nvSpPr>
        <p:spPr bwMode="auto">
          <a:xfrm flipV="1">
            <a:off x="609600" y="6172200"/>
            <a:ext cx="7924800" cy="0"/>
          </a:xfrm>
          <a:prstGeom prst="line">
            <a:avLst/>
          </a:prstGeom>
          <a:noFill/>
          <a:ln w="3175">
            <a:solidFill>
              <a:srgbClr val="FF0000"/>
            </a:solidFill>
            <a:round/>
            <a:headEnd/>
            <a:tailEnd/>
          </a:ln>
          <a:effectLst/>
        </p:spPr>
        <p:txBody>
          <a:bodyPr/>
          <a:lstStyle/>
          <a:p>
            <a:pPr>
              <a:defRPr/>
            </a:pPr>
            <a:endParaRPr lang="de-DE"/>
          </a:p>
        </p:txBody>
      </p:sp>
      <p:sp>
        <p:nvSpPr>
          <p:cNvPr id="378886"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de-DE"/>
          </a:p>
        </p:txBody>
      </p:sp>
      <p:sp>
        <p:nvSpPr>
          <p:cNvPr id="378887"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tx1"/>
                </a:solidFill>
              </a:defRPr>
            </a:lvl1pPr>
          </a:lstStyle>
          <a:p>
            <a:pPr>
              <a:defRPr/>
            </a:pPr>
            <a:r>
              <a:rPr lang="de-DE"/>
              <a:t>Sonja Student "Kinderrechte machen Schule"</a:t>
            </a:r>
          </a:p>
        </p:txBody>
      </p:sp>
      <p:sp>
        <p:nvSpPr>
          <p:cNvPr id="378888"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fld id="{12251F59-B91A-4DBF-88D7-76956880DF87}" type="slidenum">
              <a:rPr lang="de-DE"/>
              <a:pPr>
                <a:defRPr/>
              </a:pPr>
              <a:t>‹Nr.›</a:t>
            </a:fld>
            <a:endParaRPr lang="de-DE"/>
          </a:p>
        </p:txBody>
      </p:sp>
      <p:pic>
        <p:nvPicPr>
          <p:cNvPr id="37897" name="Picture 9" descr="Makista Logo Brief"/>
          <p:cNvPicPr>
            <a:picLocks noChangeAspect="1" noChangeArrowheads="1"/>
          </p:cNvPicPr>
          <p:nvPr/>
        </p:nvPicPr>
        <p:blipFill>
          <a:blip r:embed="rId13" cstate="print"/>
          <a:srcRect/>
          <a:stretch>
            <a:fillRect/>
          </a:stretch>
        </p:blipFill>
        <p:spPr bwMode="auto">
          <a:xfrm>
            <a:off x="107950" y="6381750"/>
            <a:ext cx="1392238" cy="381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6" r:id="rId1"/>
    <p:sldLayoutId id="2147483703" r:id="rId2"/>
    <p:sldLayoutId id="2147483702" r:id="rId3"/>
    <p:sldLayoutId id="2147483701" r:id="rId4"/>
    <p:sldLayoutId id="2147483700" r:id="rId5"/>
    <p:sldLayoutId id="2147483699" r:id="rId6"/>
    <p:sldLayoutId id="2147483698" r:id="rId7"/>
    <p:sldLayoutId id="2147483697" r:id="rId8"/>
    <p:sldLayoutId id="2147483696" r:id="rId9"/>
    <p:sldLayoutId id="2147483695" r:id="rId10"/>
    <p:sldLayoutId id="2147483694" r:id="rId11"/>
  </p:sldLayoutIdLst>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rgbClr val="DA0000"/>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DA0000"/>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rgbClr val="DA0000"/>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rgbClr val="DA0000"/>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rgbClr val="DA0000"/>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rgbClr val="DA0000"/>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rgbClr val="DA0000"/>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rgbClr val="DA0000"/>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rgbClr val="DA0000"/>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hyperlink" Target="http://www.makista.de/" TargetMode="External"/><Relationship Id="rId2" Type="http://schemas.openxmlformats.org/officeDocument/2006/relationships/hyperlink" Target="http://www.kinderrechteschulen.de/" TargetMode="Externa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hemeOverride" Target="../theme/themeOverride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Foliennummernplatzhalter 5"/>
          <p:cNvSpPr>
            <a:spLocks noGrp="1"/>
          </p:cNvSpPr>
          <p:nvPr>
            <p:ph type="sldNum" sz="quarter" idx="12"/>
          </p:nvPr>
        </p:nvSpPr>
        <p:spPr>
          <a:noFill/>
        </p:spPr>
        <p:txBody>
          <a:bodyPr/>
          <a:lstStyle/>
          <a:p>
            <a:fld id="{5A9883D2-6CB5-4219-9A30-623A91D3698B}" type="slidenum">
              <a:rPr lang="de-DE" smtClean="0"/>
              <a:pPr/>
              <a:t>1</a:t>
            </a:fld>
            <a:endParaRPr lang="de-DE"/>
          </a:p>
        </p:txBody>
      </p:sp>
      <p:sp>
        <p:nvSpPr>
          <p:cNvPr id="52226" name="Rectangle 2"/>
          <p:cNvSpPr>
            <a:spLocks noGrp="1" noChangeArrowheads="1"/>
          </p:cNvSpPr>
          <p:nvPr>
            <p:ph type="title"/>
          </p:nvPr>
        </p:nvSpPr>
        <p:spPr/>
        <p:txBody>
          <a:bodyPr/>
          <a:lstStyle/>
          <a:p>
            <a:pPr lvl="0" eaLnBrk="1" fontAlgn="auto" hangingPunct="1">
              <a:spcBef>
                <a:spcPct val="20000"/>
              </a:spcBef>
              <a:spcAft>
                <a:spcPts val="0"/>
              </a:spcAft>
            </a:pPr>
            <a:r>
              <a:rPr lang="de-DE" sz="2400" dirty="0" smtClean="0">
                <a:solidFill>
                  <a:schemeClr val="tx1">
                    <a:lumMod val="65000"/>
                    <a:lumOff val="35000"/>
                  </a:schemeClr>
                </a:solidFill>
              </a:rPr>
              <a:t>Peer-</a:t>
            </a:r>
            <a:r>
              <a:rPr lang="de-DE" sz="2400" dirty="0" err="1" smtClean="0">
                <a:solidFill>
                  <a:schemeClr val="tx1">
                    <a:lumMod val="65000"/>
                    <a:lumOff val="35000"/>
                  </a:schemeClr>
                </a:solidFill>
              </a:rPr>
              <a:t>to</a:t>
            </a:r>
            <a:r>
              <a:rPr lang="de-DE" sz="2400" dirty="0" smtClean="0">
                <a:solidFill>
                  <a:schemeClr val="tx1">
                    <a:lumMod val="65000"/>
                    <a:lumOff val="35000"/>
                  </a:schemeClr>
                </a:solidFill>
              </a:rPr>
              <a:t>-</a:t>
            </a:r>
            <a:r>
              <a:rPr lang="de-DE" sz="2400" dirty="0" err="1" smtClean="0">
                <a:solidFill>
                  <a:schemeClr val="tx1">
                    <a:lumMod val="65000"/>
                    <a:lumOff val="35000"/>
                  </a:schemeClr>
                </a:solidFill>
              </a:rPr>
              <a:t>peer</a:t>
            </a:r>
            <a:r>
              <a:rPr lang="de-DE" sz="2400" dirty="0" smtClean="0">
                <a:solidFill>
                  <a:schemeClr val="tx1">
                    <a:lumMod val="65000"/>
                    <a:lumOff val="35000"/>
                  </a:schemeClr>
                </a:solidFill>
              </a:rPr>
              <a:t> Projekt für Kita und Schule: BildungsBande und mehr</a:t>
            </a:r>
            <a:endParaRPr lang="de-DE" sz="2400" dirty="0">
              <a:solidFill>
                <a:schemeClr val="tx1">
                  <a:lumMod val="65000"/>
                  <a:lumOff val="35000"/>
                </a:schemeClr>
              </a:solidFill>
            </a:endParaRPr>
          </a:p>
        </p:txBody>
      </p:sp>
      <p:sp>
        <p:nvSpPr>
          <p:cNvPr id="52227" name="Rectangle 3"/>
          <p:cNvSpPr>
            <a:spLocks noGrp="1" noChangeArrowheads="1"/>
          </p:cNvSpPr>
          <p:nvPr>
            <p:ph type="body" idx="1"/>
          </p:nvPr>
        </p:nvSpPr>
        <p:spPr/>
        <p:txBody>
          <a:bodyPr/>
          <a:lstStyle/>
          <a:p>
            <a:pPr marL="571500" indent="-571500" eaLnBrk="1" hangingPunct="1">
              <a:buNone/>
            </a:pPr>
            <a:r>
              <a:rPr lang="de-DE" altLang="de-DE" sz="2000" dirty="0" smtClean="0">
                <a:solidFill>
                  <a:srgbClr val="000000"/>
                </a:solidFill>
                <a:latin typeface="Arial" pitchFamily="34" charset="0"/>
                <a:cs typeface="Arial" pitchFamily="34" charset="0"/>
              </a:rPr>
              <a:t>30.05.2016 </a:t>
            </a:r>
            <a:r>
              <a:rPr lang="de-DE" altLang="de-DE" sz="2000" dirty="0">
                <a:solidFill>
                  <a:srgbClr val="000000"/>
                </a:solidFill>
                <a:latin typeface="Arial" pitchFamily="34" charset="0"/>
                <a:cs typeface="Arial" pitchFamily="34" charset="0"/>
              </a:rPr>
              <a:t>Kinderrechte-Fachtagung, </a:t>
            </a:r>
            <a:r>
              <a:rPr lang="de-DE" altLang="de-DE" sz="2000" dirty="0" smtClean="0">
                <a:solidFill>
                  <a:srgbClr val="000000"/>
                </a:solidFill>
                <a:latin typeface="Arial" pitchFamily="34" charset="0"/>
                <a:cs typeface="Arial" pitchFamily="34" charset="0"/>
              </a:rPr>
              <a:t>Mainz</a:t>
            </a:r>
          </a:p>
          <a:p>
            <a:pPr marL="571500" indent="-571500" eaLnBrk="1" hangingPunct="1">
              <a:buNone/>
            </a:pPr>
            <a:r>
              <a:rPr lang="de-DE" altLang="de-DE" sz="2000" dirty="0" smtClean="0">
                <a:solidFill>
                  <a:srgbClr val="000000"/>
                </a:solidFill>
                <a:latin typeface="Arial" pitchFamily="34" charset="0"/>
                <a:cs typeface="Arial" pitchFamily="34" charset="0"/>
              </a:rPr>
              <a:t>Lea </a:t>
            </a:r>
            <a:r>
              <a:rPr lang="de-DE" altLang="de-DE" sz="2000" dirty="0">
                <a:solidFill>
                  <a:srgbClr val="000000"/>
                </a:solidFill>
                <a:latin typeface="Arial" pitchFamily="34" charset="0"/>
                <a:cs typeface="Arial" pitchFamily="34" charset="0"/>
              </a:rPr>
              <a:t>Berend, Makista e.V. </a:t>
            </a:r>
            <a:endParaRPr lang="de-DE" altLang="de-DE" sz="1800" dirty="0">
              <a:solidFill>
                <a:srgbClr val="000000"/>
              </a:solidFill>
              <a:latin typeface="Arial" pitchFamily="34" charset="0"/>
              <a:cs typeface="Arial" pitchFamily="34" charset="0"/>
            </a:endParaRPr>
          </a:p>
        </p:txBody>
      </p:sp>
      <p:pic>
        <p:nvPicPr>
          <p:cNvPr id="5" name="Picture 2" descr="http://www.bildungsbande.de/uploads/pics/14_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116752"/>
            <a:ext cx="7920880" cy="16165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sz="2000" dirty="0">
                <a:latin typeface="Arial" pitchFamily="34" charset="0"/>
                <a:cs typeface="Arial" pitchFamily="34" charset="0"/>
                <a:hlinkClick r:id="rId2"/>
              </a:rPr>
              <a:t>www.kinderrechteschulen.de</a:t>
            </a:r>
            <a:endParaRPr lang="de-DE" sz="2000" dirty="0">
              <a:latin typeface="Arial" pitchFamily="34" charset="0"/>
              <a:cs typeface="Arial" pitchFamily="34" charset="0"/>
            </a:endParaRPr>
          </a:p>
          <a:p>
            <a:r>
              <a:rPr lang="de-DE" sz="2000" dirty="0">
                <a:latin typeface="Arial" pitchFamily="34" charset="0"/>
                <a:cs typeface="Arial" pitchFamily="34" charset="0"/>
                <a:hlinkClick r:id="rId3"/>
              </a:rPr>
              <a:t>www.makista.de</a:t>
            </a:r>
            <a:endParaRPr lang="de-DE" sz="2000" dirty="0">
              <a:latin typeface="Arial" pitchFamily="34" charset="0"/>
              <a:cs typeface="Arial" pitchFamily="34" charset="0"/>
            </a:endParaRPr>
          </a:p>
          <a:p>
            <a:endParaRPr lang="de-DE" sz="2000" dirty="0">
              <a:latin typeface="Arial" pitchFamily="34" charset="0"/>
              <a:cs typeface="Arial" pitchFamily="34" charset="0"/>
            </a:endParaRPr>
          </a:p>
          <a:p>
            <a:r>
              <a:rPr lang="de-DE" sz="2000" dirty="0">
                <a:latin typeface="Arial" pitchFamily="34" charset="0"/>
                <a:cs typeface="Arial" pitchFamily="34" charset="0"/>
              </a:rPr>
              <a:t>www.bildungsbande.de</a:t>
            </a:r>
          </a:p>
        </p:txBody>
      </p:sp>
      <p:sp>
        <p:nvSpPr>
          <p:cNvPr id="4" name="Foliennummernplatzhalter 3"/>
          <p:cNvSpPr>
            <a:spLocks noGrp="1"/>
          </p:cNvSpPr>
          <p:nvPr>
            <p:ph type="sldNum" sz="quarter" idx="12"/>
          </p:nvPr>
        </p:nvSpPr>
        <p:spPr/>
        <p:txBody>
          <a:bodyPr/>
          <a:lstStyle/>
          <a:p>
            <a:pPr>
              <a:defRPr/>
            </a:pPr>
            <a:fld id="{6F27CB85-91D5-49C4-9C1F-8A7407378D89}" type="slidenum">
              <a:rPr lang="de-DE" smtClean="0"/>
              <a:pPr>
                <a:defRPr/>
              </a:pPr>
              <a:t>10</a:t>
            </a:fld>
            <a:endParaRPr lang="de-DE"/>
          </a:p>
        </p:txBody>
      </p:sp>
    </p:spTree>
    <p:extLst>
      <p:ext uri="{BB962C8B-B14F-4D97-AF65-F5344CB8AC3E}">
        <p14:creationId xmlns:p14="http://schemas.microsoft.com/office/powerpoint/2010/main" val="4207196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solidFill>
                  <a:schemeClr val="tx1">
                    <a:lumMod val="65000"/>
                    <a:lumOff val="35000"/>
                  </a:schemeClr>
                </a:solidFill>
              </a:rPr>
              <a:t>Vielen Dank für Ihre Aufmerksamkeit</a:t>
            </a:r>
          </a:p>
        </p:txBody>
      </p:sp>
      <p:sp>
        <p:nvSpPr>
          <p:cNvPr id="3" name="Inhaltsplatzhalter 2"/>
          <p:cNvSpPr>
            <a:spLocks noGrp="1"/>
          </p:cNvSpPr>
          <p:nvPr>
            <p:ph idx="1"/>
          </p:nvPr>
        </p:nvSpPr>
        <p:spPr/>
        <p:txBody>
          <a:bodyPr/>
          <a:lstStyle/>
          <a:p>
            <a:pPr marL="0" lvl="0" indent="0" eaLnBrk="1" hangingPunct="1">
              <a:spcAft>
                <a:spcPts val="1200"/>
              </a:spcAft>
              <a:buClrTx/>
              <a:buNone/>
            </a:pPr>
            <a:r>
              <a:rPr lang="de-DE" sz="2000" b="1" kern="1200" dirty="0">
                <a:solidFill>
                  <a:prstClr val="black">
                    <a:lumMod val="75000"/>
                    <a:lumOff val="25000"/>
                  </a:prstClr>
                </a:solidFill>
                <a:latin typeface="Calibri"/>
              </a:rPr>
              <a:t>		</a:t>
            </a:r>
          </a:p>
          <a:p>
            <a:pPr marL="0" lvl="0" indent="0" eaLnBrk="1" hangingPunct="1">
              <a:spcAft>
                <a:spcPts val="1200"/>
              </a:spcAft>
              <a:buClrTx/>
              <a:buNone/>
            </a:pPr>
            <a:endParaRPr lang="de-DE" sz="2000" b="1" kern="1200" dirty="0">
              <a:solidFill>
                <a:prstClr val="black">
                  <a:lumMod val="75000"/>
                  <a:lumOff val="25000"/>
                </a:prstClr>
              </a:solidFill>
              <a:latin typeface="Calibri"/>
            </a:endParaRPr>
          </a:p>
          <a:p>
            <a:pPr marL="0" lvl="0" indent="0" eaLnBrk="1" hangingPunct="1">
              <a:spcAft>
                <a:spcPts val="1200"/>
              </a:spcAft>
              <a:buClrTx/>
              <a:buNone/>
            </a:pPr>
            <a:endParaRPr lang="de-DE" sz="2000" b="1" kern="1200" dirty="0">
              <a:solidFill>
                <a:prstClr val="black">
                  <a:lumMod val="75000"/>
                  <a:lumOff val="25000"/>
                </a:prstClr>
              </a:solidFill>
              <a:latin typeface="Calibri"/>
            </a:endParaRPr>
          </a:p>
          <a:p>
            <a:pPr marL="0" lvl="0" indent="0" eaLnBrk="1" hangingPunct="1">
              <a:spcAft>
                <a:spcPts val="1200"/>
              </a:spcAft>
              <a:buClrTx/>
              <a:buNone/>
            </a:pPr>
            <a:endParaRPr lang="de-DE" sz="2000" b="1" kern="1200" dirty="0">
              <a:solidFill>
                <a:prstClr val="black">
                  <a:lumMod val="75000"/>
                  <a:lumOff val="25000"/>
                </a:prstClr>
              </a:solidFill>
              <a:latin typeface="Calibri"/>
            </a:endParaRPr>
          </a:p>
          <a:p>
            <a:pPr marL="0" lvl="0" indent="0" eaLnBrk="1" hangingPunct="1">
              <a:spcAft>
                <a:spcPts val="1200"/>
              </a:spcAft>
              <a:buClrTx/>
              <a:buNone/>
            </a:pPr>
            <a:r>
              <a:rPr lang="de-DE" sz="2000" b="1" kern="1200" dirty="0">
                <a:solidFill>
                  <a:prstClr val="black">
                    <a:lumMod val="75000"/>
                    <a:lumOff val="25000"/>
                  </a:prstClr>
                </a:solidFill>
                <a:latin typeface="Calibri"/>
              </a:rPr>
              <a:t>		</a:t>
            </a:r>
            <a:r>
              <a:rPr lang="de-DE" sz="1800" b="1" kern="1200" dirty="0">
                <a:solidFill>
                  <a:prstClr val="black">
                    <a:lumMod val="75000"/>
                    <a:lumOff val="25000"/>
                  </a:prstClr>
                </a:solidFill>
                <a:latin typeface="Arial" panose="020B0604020202020204" pitchFamily="34" charset="0"/>
                <a:cs typeface="Arial" panose="020B0604020202020204" pitchFamily="34" charset="0"/>
              </a:rPr>
              <a:t>Ansprechpartnerin:</a:t>
            </a:r>
            <a:r>
              <a:rPr lang="de-DE" sz="1800" kern="1200" dirty="0">
                <a:solidFill>
                  <a:prstClr val="black">
                    <a:lumMod val="75000"/>
                    <a:lumOff val="25000"/>
                  </a:prstClr>
                </a:solidFill>
                <a:latin typeface="Arial" panose="020B0604020202020204" pitchFamily="34" charset="0"/>
                <a:cs typeface="Arial" panose="020B0604020202020204" pitchFamily="34" charset="0"/>
              </a:rPr>
              <a:t/>
            </a:r>
            <a:br>
              <a:rPr lang="de-DE" sz="1800" kern="1200" dirty="0">
                <a:solidFill>
                  <a:prstClr val="black">
                    <a:lumMod val="75000"/>
                    <a:lumOff val="25000"/>
                  </a:prstClr>
                </a:solidFill>
                <a:latin typeface="Arial" panose="020B0604020202020204" pitchFamily="34" charset="0"/>
                <a:cs typeface="Arial" panose="020B0604020202020204" pitchFamily="34" charset="0"/>
              </a:rPr>
            </a:br>
            <a:r>
              <a:rPr lang="de-DE" sz="1800" kern="1200" dirty="0">
                <a:solidFill>
                  <a:prstClr val="black">
                    <a:lumMod val="75000"/>
                    <a:lumOff val="25000"/>
                  </a:prstClr>
                </a:solidFill>
                <a:latin typeface="Arial" panose="020B0604020202020204" pitchFamily="34" charset="0"/>
                <a:cs typeface="Arial" panose="020B0604020202020204" pitchFamily="34" charset="0"/>
              </a:rPr>
              <a:t>		</a:t>
            </a:r>
            <a:r>
              <a:rPr lang="de-DE" sz="1800" kern="1200" dirty="0" smtClean="0">
                <a:solidFill>
                  <a:prstClr val="black">
                    <a:lumMod val="75000"/>
                    <a:lumOff val="25000"/>
                  </a:prstClr>
                </a:solidFill>
                <a:latin typeface="Arial" panose="020B0604020202020204" pitchFamily="34" charset="0"/>
                <a:cs typeface="Arial" panose="020B0604020202020204" pitchFamily="34" charset="0"/>
              </a:rPr>
              <a:t>Lea </a:t>
            </a:r>
            <a:r>
              <a:rPr lang="de-DE" sz="1800" kern="1200" dirty="0">
                <a:solidFill>
                  <a:prstClr val="black">
                    <a:lumMod val="75000"/>
                    <a:lumOff val="25000"/>
                  </a:prstClr>
                </a:solidFill>
                <a:latin typeface="Arial" panose="020B0604020202020204" pitchFamily="34" charset="0"/>
                <a:cs typeface="Arial" panose="020B0604020202020204" pitchFamily="34" charset="0"/>
              </a:rPr>
              <a:t>Berend, Projektleitung „BildungsBande</a:t>
            </a:r>
            <a:r>
              <a:rPr lang="de-DE" sz="1800" kern="1200" dirty="0" smtClean="0">
                <a:solidFill>
                  <a:prstClr val="black">
                    <a:lumMod val="75000"/>
                    <a:lumOff val="25000"/>
                  </a:prstClr>
                </a:solidFill>
                <a:latin typeface="Arial" panose="020B0604020202020204" pitchFamily="34" charset="0"/>
                <a:cs typeface="Arial" panose="020B0604020202020204" pitchFamily="34" charset="0"/>
              </a:rPr>
              <a:t>“</a:t>
            </a:r>
            <a:br>
              <a:rPr lang="de-DE" sz="1800" kern="1200" dirty="0" smtClean="0">
                <a:solidFill>
                  <a:prstClr val="black">
                    <a:lumMod val="75000"/>
                    <a:lumOff val="25000"/>
                  </a:prstClr>
                </a:solidFill>
                <a:latin typeface="Arial" panose="020B0604020202020204" pitchFamily="34" charset="0"/>
                <a:cs typeface="Arial" panose="020B0604020202020204" pitchFamily="34" charset="0"/>
              </a:rPr>
            </a:br>
            <a:r>
              <a:rPr lang="de-DE" sz="1800" kern="1200" dirty="0" smtClean="0">
                <a:solidFill>
                  <a:prstClr val="black">
                    <a:lumMod val="75000"/>
                    <a:lumOff val="25000"/>
                  </a:prstClr>
                </a:solidFill>
                <a:latin typeface="Arial" panose="020B0604020202020204" pitchFamily="34" charset="0"/>
                <a:cs typeface="Arial" panose="020B0604020202020204" pitchFamily="34" charset="0"/>
              </a:rPr>
              <a:t/>
            </a:r>
            <a:br>
              <a:rPr lang="de-DE" sz="1800" kern="1200" dirty="0" smtClean="0">
                <a:solidFill>
                  <a:prstClr val="black">
                    <a:lumMod val="75000"/>
                    <a:lumOff val="25000"/>
                  </a:prstClr>
                </a:solidFill>
                <a:latin typeface="Arial" panose="020B0604020202020204" pitchFamily="34" charset="0"/>
                <a:cs typeface="Arial" panose="020B0604020202020204" pitchFamily="34" charset="0"/>
              </a:rPr>
            </a:br>
            <a:r>
              <a:rPr lang="de-DE" sz="1800" kern="1200" dirty="0" smtClean="0">
                <a:solidFill>
                  <a:prstClr val="black">
                    <a:lumMod val="75000"/>
                    <a:lumOff val="25000"/>
                  </a:prstClr>
                </a:solidFill>
                <a:latin typeface="Arial" panose="020B0604020202020204" pitchFamily="34" charset="0"/>
                <a:cs typeface="Arial" panose="020B0604020202020204" pitchFamily="34" charset="0"/>
              </a:rPr>
              <a:t>		</a:t>
            </a:r>
            <a:r>
              <a:rPr lang="de-DE" sz="1800" kern="1200" dirty="0" err="1" smtClean="0">
                <a:solidFill>
                  <a:prstClr val="black">
                    <a:lumMod val="75000"/>
                    <a:lumOff val="25000"/>
                  </a:prstClr>
                </a:solidFill>
                <a:latin typeface="Arial" panose="020B0604020202020204" pitchFamily="34" charset="0"/>
                <a:cs typeface="Arial" panose="020B0604020202020204" pitchFamily="34" charset="0"/>
              </a:rPr>
              <a:t>Makista</a:t>
            </a:r>
            <a:r>
              <a:rPr lang="de-DE" sz="1800" kern="1200" dirty="0" smtClean="0">
                <a:solidFill>
                  <a:prstClr val="black">
                    <a:lumMod val="75000"/>
                    <a:lumOff val="25000"/>
                  </a:prstClr>
                </a:solidFill>
                <a:latin typeface="Arial" panose="020B0604020202020204" pitchFamily="34" charset="0"/>
                <a:cs typeface="Arial" panose="020B0604020202020204" pitchFamily="34" charset="0"/>
              </a:rPr>
              <a:t> e.V. - Bildung für Kinderrechte und Demokratie </a:t>
            </a:r>
            <a:br>
              <a:rPr lang="de-DE" sz="1800" kern="1200" dirty="0" smtClean="0">
                <a:solidFill>
                  <a:prstClr val="black">
                    <a:lumMod val="75000"/>
                    <a:lumOff val="25000"/>
                  </a:prstClr>
                </a:solidFill>
                <a:latin typeface="Arial" panose="020B0604020202020204" pitchFamily="34" charset="0"/>
                <a:cs typeface="Arial" panose="020B0604020202020204" pitchFamily="34" charset="0"/>
              </a:rPr>
            </a:br>
            <a:r>
              <a:rPr lang="de-DE" sz="1800" kern="1200" dirty="0" smtClean="0">
                <a:solidFill>
                  <a:prstClr val="black">
                    <a:lumMod val="75000"/>
                    <a:lumOff val="25000"/>
                  </a:prstClr>
                </a:solidFill>
                <a:latin typeface="Arial" panose="020B0604020202020204" pitchFamily="34" charset="0"/>
                <a:cs typeface="Arial" panose="020B0604020202020204" pitchFamily="34" charset="0"/>
              </a:rPr>
              <a:t>		</a:t>
            </a:r>
            <a:r>
              <a:rPr lang="de-DE" sz="1800" kern="1200" dirty="0" err="1" smtClean="0">
                <a:solidFill>
                  <a:prstClr val="black">
                    <a:lumMod val="75000"/>
                    <a:lumOff val="25000"/>
                  </a:prstClr>
                </a:solidFill>
                <a:latin typeface="Arial" panose="020B0604020202020204" pitchFamily="34" charset="0"/>
                <a:cs typeface="Arial" panose="020B0604020202020204" pitchFamily="34" charset="0"/>
              </a:rPr>
              <a:t>Löwenhof</a:t>
            </a:r>
            <a:r>
              <a:rPr lang="de-DE" sz="1800" kern="1200" dirty="0" smtClean="0">
                <a:solidFill>
                  <a:prstClr val="black">
                    <a:lumMod val="75000"/>
                    <a:lumOff val="25000"/>
                  </a:prstClr>
                </a:solidFill>
                <a:latin typeface="Arial" panose="020B0604020202020204" pitchFamily="34" charset="0"/>
                <a:cs typeface="Arial" panose="020B0604020202020204" pitchFamily="34" charset="0"/>
              </a:rPr>
              <a:t> </a:t>
            </a:r>
            <a:r>
              <a:rPr lang="de-DE" sz="1800" kern="1200" dirty="0">
                <a:solidFill>
                  <a:prstClr val="black">
                    <a:lumMod val="75000"/>
                    <a:lumOff val="25000"/>
                  </a:prstClr>
                </a:solidFill>
                <a:latin typeface="Arial" panose="020B0604020202020204" pitchFamily="34" charset="0"/>
                <a:cs typeface="Arial" panose="020B0604020202020204" pitchFamily="34" charset="0"/>
              </a:rPr>
              <a:t>- Haus B, Löwengasse 27, 60385 Frankfurt a.M.</a:t>
            </a:r>
            <a:br>
              <a:rPr lang="de-DE" sz="1800" kern="1200" dirty="0">
                <a:solidFill>
                  <a:prstClr val="black">
                    <a:lumMod val="75000"/>
                    <a:lumOff val="25000"/>
                  </a:prstClr>
                </a:solidFill>
                <a:latin typeface="Arial" panose="020B0604020202020204" pitchFamily="34" charset="0"/>
                <a:cs typeface="Arial" panose="020B0604020202020204" pitchFamily="34" charset="0"/>
              </a:rPr>
            </a:br>
            <a:r>
              <a:rPr lang="de-DE" sz="1800" kern="1200" dirty="0">
                <a:solidFill>
                  <a:prstClr val="black">
                    <a:lumMod val="75000"/>
                    <a:lumOff val="25000"/>
                  </a:prstClr>
                </a:solidFill>
                <a:latin typeface="Arial" panose="020B0604020202020204" pitchFamily="34" charset="0"/>
                <a:cs typeface="Arial" panose="020B0604020202020204" pitchFamily="34" charset="0"/>
              </a:rPr>
              <a:t>		Telefon: 069 9494467 42  Fax: 069 9494467 67</a:t>
            </a:r>
            <a:br>
              <a:rPr lang="de-DE" sz="1800" kern="1200" dirty="0">
                <a:solidFill>
                  <a:prstClr val="black">
                    <a:lumMod val="75000"/>
                    <a:lumOff val="25000"/>
                  </a:prstClr>
                </a:solidFill>
                <a:latin typeface="Arial" panose="020B0604020202020204" pitchFamily="34" charset="0"/>
                <a:cs typeface="Arial" panose="020B0604020202020204" pitchFamily="34" charset="0"/>
              </a:rPr>
            </a:br>
            <a:r>
              <a:rPr lang="de-DE" sz="1800" kern="1200" dirty="0">
                <a:solidFill>
                  <a:prstClr val="black">
                    <a:lumMod val="75000"/>
                    <a:lumOff val="25000"/>
                  </a:prstClr>
                </a:solidFill>
                <a:latin typeface="Arial" panose="020B0604020202020204" pitchFamily="34" charset="0"/>
                <a:cs typeface="Arial" panose="020B0604020202020204" pitchFamily="34" charset="0"/>
              </a:rPr>
              <a:t>		E-Mail: berend@makista.de</a:t>
            </a:r>
          </a:p>
          <a:p>
            <a:endParaRPr lang="de-DE" dirty="0"/>
          </a:p>
        </p:txBody>
      </p:sp>
      <p:sp>
        <p:nvSpPr>
          <p:cNvPr id="4" name="Foliennummernplatzhalter 3"/>
          <p:cNvSpPr>
            <a:spLocks noGrp="1"/>
          </p:cNvSpPr>
          <p:nvPr>
            <p:ph type="sldNum" sz="quarter" idx="12"/>
          </p:nvPr>
        </p:nvSpPr>
        <p:spPr/>
        <p:txBody>
          <a:bodyPr/>
          <a:lstStyle/>
          <a:p>
            <a:pPr>
              <a:defRPr/>
            </a:pPr>
            <a:fld id="{6F27CB85-91D5-49C4-9C1F-8A7407378D89}" type="slidenum">
              <a:rPr lang="de-DE" smtClean="0"/>
              <a:pPr>
                <a:defRPr/>
              </a:pPr>
              <a:t>11</a:t>
            </a:fld>
            <a:endParaRPr lang="de-DE"/>
          </a:p>
        </p:txBody>
      </p:sp>
      <p:pic>
        <p:nvPicPr>
          <p:cNvPr id="5" name="Picture 2" descr="http://www.bildungsbande.de/uploads/pics/Veranstaltung044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44824"/>
            <a:ext cx="8736905" cy="1783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09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6738" y="260648"/>
            <a:ext cx="8001000" cy="1216025"/>
          </a:xfrm>
        </p:spPr>
        <p:txBody>
          <a:bodyPr/>
          <a:lstStyle/>
          <a:p>
            <a:r>
              <a:rPr lang="de-DE" sz="2800" dirty="0">
                <a:solidFill>
                  <a:schemeClr val="tx1">
                    <a:lumMod val="65000"/>
                    <a:lumOff val="35000"/>
                  </a:schemeClr>
                </a:solidFill>
              </a:rPr>
              <a:t>Makista – </a:t>
            </a:r>
            <a:r>
              <a:rPr lang="de-DE" sz="2800" dirty="0" smtClean="0">
                <a:solidFill>
                  <a:schemeClr val="tx1">
                    <a:lumMod val="65000"/>
                    <a:lumOff val="35000"/>
                  </a:schemeClr>
                </a:solidFill>
              </a:rPr>
              <a:t/>
            </a:r>
            <a:br>
              <a:rPr lang="de-DE" sz="2800" dirty="0" smtClean="0">
                <a:solidFill>
                  <a:schemeClr val="tx1">
                    <a:lumMod val="65000"/>
                    <a:lumOff val="35000"/>
                  </a:schemeClr>
                </a:solidFill>
              </a:rPr>
            </a:br>
            <a:r>
              <a:rPr lang="de-DE" sz="2800" dirty="0" smtClean="0">
                <a:solidFill>
                  <a:schemeClr val="tx1">
                    <a:lumMod val="65000"/>
                    <a:lumOff val="35000"/>
                  </a:schemeClr>
                </a:solidFill>
              </a:rPr>
              <a:t>Bildung </a:t>
            </a:r>
            <a:r>
              <a:rPr lang="de-DE" sz="2800" dirty="0">
                <a:solidFill>
                  <a:schemeClr val="tx1">
                    <a:lumMod val="65000"/>
                    <a:lumOff val="35000"/>
                  </a:schemeClr>
                </a:solidFill>
              </a:rPr>
              <a:t>für Kinderrechte und Demokratie</a:t>
            </a:r>
          </a:p>
        </p:txBody>
      </p:sp>
      <p:sp>
        <p:nvSpPr>
          <p:cNvPr id="3" name="Inhaltsplatzhalter 2"/>
          <p:cNvSpPr>
            <a:spLocks noGrp="1"/>
          </p:cNvSpPr>
          <p:nvPr>
            <p:ph idx="1"/>
          </p:nvPr>
        </p:nvSpPr>
        <p:spPr>
          <a:xfrm>
            <a:off x="539552" y="1628800"/>
            <a:ext cx="8001000" cy="4267200"/>
          </a:xfrm>
        </p:spPr>
        <p:txBody>
          <a:bodyPr/>
          <a:lstStyle/>
          <a:p>
            <a:pPr eaLnBrk="1" fontAlgn="auto" hangingPunct="1">
              <a:spcAft>
                <a:spcPts val="0"/>
              </a:spcAft>
              <a:buClrTx/>
              <a:defRPr/>
            </a:pPr>
            <a:endParaRPr lang="de-DE" altLang="de-DE" sz="1800" dirty="0" smtClean="0">
              <a:solidFill>
                <a:srgbClr val="000000"/>
              </a:solidFill>
              <a:latin typeface="Arial" pitchFamily="34" charset="0"/>
              <a:cs typeface="Arial" pitchFamily="34" charset="0"/>
            </a:endParaRPr>
          </a:p>
          <a:p>
            <a:pPr>
              <a:defRPr/>
            </a:pPr>
            <a:r>
              <a:rPr lang="de-DE" altLang="de-DE" sz="1800" kern="1200" dirty="0" smtClean="0">
                <a:solidFill>
                  <a:prstClr val="black"/>
                </a:solidFill>
                <a:latin typeface="Arial" pitchFamily="34" charset="0"/>
                <a:cs typeface="Arial" pitchFamily="34" charset="0"/>
              </a:rPr>
              <a:t>Arbeitsgrundlage: UN-Kinderrechtskonvention</a:t>
            </a:r>
          </a:p>
          <a:p>
            <a:pPr>
              <a:defRPr/>
            </a:pPr>
            <a:r>
              <a:rPr lang="de-DE" altLang="de-DE" sz="1800" kern="1200" dirty="0" smtClean="0">
                <a:solidFill>
                  <a:prstClr val="black"/>
                </a:solidFill>
                <a:latin typeface="Arial" pitchFamily="34" charset="0"/>
                <a:cs typeface="Arial" pitchFamily="34" charset="0"/>
              </a:rPr>
              <a:t>Kinderrechte stehen allen Kindern und jedem einzelnen Kind als Subjekte und Menschen von Anfang an zu. </a:t>
            </a:r>
            <a:br>
              <a:rPr lang="de-DE" altLang="de-DE" sz="1800" kern="1200" dirty="0" smtClean="0">
                <a:solidFill>
                  <a:prstClr val="black"/>
                </a:solidFill>
                <a:latin typeface="Arial" pitchFamily="34" charset="0"/>
                <a:cs typeface="Arial" pitchFamily="34" charset="0"/>
              </a:rPr>
            </a:br>
            <a:r>
              <a:rPr lang="de-DE" altLang="de-DE" sz="1800" kern="1200" dirty="0" smtClean="0">
                <a:solidFill>
                  <a:prstClr val="black"/>
                </a:solidFill>
                <a:latin typeface="Arial" pitchFamily="34" charset="0"/>
                <a:cs typeface="Arial" pitchFamily="34" charset="0"/>
              </a:rPr>
              <a:t>Erwachsene (Eltern, staatliche Einrichtungen und Zivilgesellschaft) helfen ihnen bei der Verwirklichung ihrer Rechte</a:t>
            </a:r>
          </a:p>
          <a:p>
            <a:pPr>
              <a:defRPr/>
            </a:pPr>
            <a:r>
              <a:rPr lang="de-DE" altLang="de-DE" sz="1800" kern="1200" dirty="0" smtClean="0">
                <a:solidFill>
                  <a:prstClr val="black"/>
                </a:solidFill>
                <a:latin typeface="Arial" pitchFamily="34" charset="0"/>
                <a:cs typeface="Arial" pitchFamily="34" charset="0"/>
              </a:rPr>
              <a:t>Kinderrechte als Werterahmen des Zusammenlebens</a:t>
            </a:r>
          </a:p>
          <a:p>
            <a:pPr>
              <a:defRPr/>
            </a:pPr>
            <a:r>
              <a:rPr lang="de-DE" altLang="de-DE" sz="1800" kern="1200" dirty="0" smtClean="0">
                <a:solidFill>
                  <a:prstClr val="black"/>
                </a:solidFill>
                <a:latin typeface="Arial" pitchFamily="34" charset="0"/>
                <a:cs typeface="Arial" pitchFamily="34" charset="0"/>
              </a:rPr>
              <a:t>Das Recht auf Bildung dient einem guten Kinderleben </a:t>
            </a:r>
            <a:br>
              <a:rPr lang="de-DE" altLang="de-DE" sz="1800" kern="1200" dirty="0" smtClean="0">
                <a:solidFill>
                  <a:prstClr val="black"/>
                </a:solidFill>
                <a:latin typeface="Arial" pitchFamily="34" charset="0"/>
                <a:cs typeface="Arial" pitchFamily="34" charset="0"/>
              </a:rPr>
            </a:br>
            <a:r>
              <a:rPr lang="de-DE" altLang="de-DE" sz="1800" kern="1200" dirty="0" smtClean="0">
                <a:solidFill>
                  <a:prstClr val="black"/>
                </a:solidFill>
                <a:latin typeface="Arial" pitchFamily="34" charset="0"/>
                <a:cs typeface="Arial" pitchFamily="34" charset="0"/>
              </a:rPr>
              <a:t>(„</a:t>
            </a:r>
            <a:r>
              <a:rPr lang="de-DE" altLang="de-DE" sz="1800" kern="1200" dirty="0" err="1" smtClean="0">
                <a:solidFill>
                  <a:prstClr val="black"/>
                </a:solidFill>
                <a:latin typeface="Arial" pitchFamily="34" charset="0"/>
                <a:cs typeface="Arial" pitchFamily="34" charset="0"/>
              </a:rPr>
              <a:t>Enjoy</a:t>
            </a:r>
            <a:r>
              <a:rPr lang="de-DE" altLang="de-DE" sz="1800" kern="1200" dirty="0" smtClean="0">
                <a:solidFill>
                  <a:prstClr val="black"/>
                </a:solidFill>
                <a:latin typeface="Arial" pitchFamily="34" charset="0"/>
                <a:cs typeface="Arial" pitchFamily="34" charset="0"/>
              </a:rPr>
              <a:t> </a:t>
            </a:r>
            <a:r>
              <a:rPr lang="de-DE" altLang="de-DE" sz="1800" kern="1200" dirty="0" err="1" smtClean="0">
                <a:solidFill>
                  <a:prstClr val="black"/>
                </a:solidFill>
                <a:latin typeface="Arial" pitchFamily="34" charset="0"/>
                <a:cs typeface="Arial" pitchFamily="34" charset="0"/>
              </a:rPr>
              <a:t>your</a:t>
            </a:r>
            <a:r>
              <a:rPr lang="de-DE" altLang="de-DE" sz="1800" kern="1200" dirty="0" smtClean="0">
                <a:solidFill>
                  <a:prstClr val="black"/>
                </a:solidFill>
                <a:latin typeface="Arial" pitchFamily="34" charset="0"/>
                <a:cs typeface="Arial" pitchFamily="34" charset="0"/>
              </a:rPr>
              <a:t> </a:t>
            </a:r>
            <a:r>
              <a:rPr lang="de-DE" altLang="de-DE" sz="1800" kern="1200" dirty="0" err="1" smtClean="0">
                <a:solidFill>
                  <a:prstClr val="black"/>
                </a:solidFill>
                <a:latin typeface="Arial" pitchFamily="34" charset="0"/>
                <a:cs typeface="Arial" pitchFamily="34" charset="0"/>
              </a:rPr>
              <a:t>Rights</a:t>
            </a:r>
            <a:r>
              <a:rPr lang="de-DE" altLang="de-DE" sz="1800" kern="1200" dirty="0" smtClean="0">
                <a:solidFill>
                  <a:prstClr val="black"/>
                </a:solidFill>
                <a:latin typeface="Arial" pitchFamily="34" charset="0"/>
                <a:cs typeface="Arial" pitchFamily="34" charset="0"/>
              </a:rPr>
              <a:t>“), Art. 29: ganzheitliche Potenzialentwicklung der Person </a:t>
            </a:r>
            <a:r>
              <a:rPr lang="de-DE" altLang="de-DE" sz="1800" kern="1200" dirty="0" smtClean="0">
                <a:solidFill>
                  <a:prstClr val="black"/>
                </a:solidFill>
                <a:latin typeface="Arial" pitchFamily="34" charset="0"/>
                <a:cs typeface="Arial" pitchFamily="34" charset="0"/>
                <a:sym typeface="Wingdings" panose="05000000000000000000" pitchFamily="2" charset="2"/>
              </a:rPr>
              <a:t> </a:t>
            </a:r>
            <a:r>
              <a:rPr lang="de-DE" altLang="de-DE" sz="1800" kern="1200" dirty="0" smtClean="0">
                <a:solidFill>
                  <a:prstClr val="black"/>
                </a:solidFill>
                <a:latin typeface="Arial" pitchFamily="34" charset="0"/>
                <a:cs typeface="Arial" pitchFamily="34" charset="0"/>
              </a:rPr>
              <a:t>einseitige Schulleistungsorientierung auf Fächer ist nicht kinderrechtskonform</a:t>
            </a:r>
          </a:p>
          <a:p>
            <a:pPr>
              <a:defRPr/>
            </a:pPr>
            <a:r>
              <a:rPr lang="de-DE" altLang="de-DE" sz="1800" kern="1200" dirty="0" smtClean="0">
                <a:solidFill>
                  <a:prstClr val="black"/>
                </a:solidFill>
                <a:latin typeface="Arial" pitchFamily="34" charset="0"/>
                <a:cs typeface="Arial" pitchFamily="34" charset="0"/>
              </a:rPr>
              <a:t>Kinderrechte in der Schule fördern Demokratie und somit Mitverantwortung </a:t>
            </a:r>
            <a:r>
              <a:rPr lang="de-DE" altLang="de-DE" sz="1800" dirty="0" smtClean="0">
                <a:solidFill>
                  <a:srgbClr val="000000"/>
                </a:solidFill>
                <a:latin typeface="Arial" pitchFamily="34" charset="0"/>
                <a:cs typeface="Arial" pitchFamily="34" charset="0"/>
              </a:rPr>
              <a:t/>
            </a:r>
            <a:br>
              <a:rPr lang="de-DE" altLang="de-DE" sz="1800" dirty="0" smtClean="0">
                <a:solidFill>
                  <a:srgbClr val="000000"/>
                </a:solidFill>
                <a:latin typeface="Arial" pitchFamily="34" charset="0"/>
                <a:cs typeface="Arial" pitchFamily="34" charset="0"/>
              </a:rPr>
            </a:br>
            <a:r>
              <a:rPr lang="de-DE" sz="1800" kern="1200" dirty="0" smtClean="0">
                <a:solidFill>
                  <a:prstClr val="black"/>
                </a:solidFill>
                <a:latin typeface="Arial" pitchFamily="34" charset="0"/>
              </a:rPr>
              <a:t/>
            </a:r>
            <a:br>
              <a:rPr lang="de-DE" sz="1800" kern="1200" dirty="0" smtClean="0">
                <a:solidFill>
                  <a:prstClr val="black"/>
                </a:solidFill>
                <a:latin typeface="Arial" pitchFamily="34" charset="0"/>
              </a:rPr>
            </a:br>
            <a:endParaRPr lang="de-DE" sz="1800" kern="1200" dirty="0" smtClean="0">
              <a:solidFill>
                <a:prstClr val="black"/>
              </a:solidFill>
              <a:latin typeface="Arial" pitchFamily="34" charset="0"/>
            </a:endParaRPr>
          </a:p>
          <a:p>
            <a:pPr marL="285750" lvl="0" indent="-285750" eaLnBrk="1" fontAlgn="auto" hangingPunct="1">
              <a:spcAft>
                <a:spcPts val="0"/>
              </a:spcAft>
              <a:buClrTx/>
              <a:buFont typeface="Arial" pitchFamily="34" charset="0"/>
              <a:buChar char="•"/>
            </a:pPr>
            <a:endParaRPr lang="de-DE" sz="1800" kern="1200" dirty="0" smtClean="0">
              <a:solidFill>
                <a:prstClr val="black"/>
              </a:solidFill>
              <a:latin typeface="Arial" pitchFamily="34" charset="0"/>
            </a:endParaRPr>
          </a:p>
          <a:p>
            <a:pPr marL="285750" lvl="0" indent="-285750" eaLnBrk="1" fontAlgn="auto" hangingPunct="1">
              <a:spcAft>
                <a:spcPts val="0"/>
              </a:spcAft>
              <a:buClrTx/>
              <a:buFont typeface="Arial" pitchFamily="34" charset="0"/>
              <a:buChar char="•"/>
            </a:pPr>
            <a:endParaRPr lang="de-DE" sz="1800" kern="1200" dirty="0" smtClean="0">
              <a:solidFill>
                <a:prstClr val="black"/>
              </a:solidFill>
              <a:latin typeface="Arial" pitchFamily="34" charset="0"/>
            </a:endParaRPr>
          </a:p>
        </p:txBody>
      </p:sp>
      <p:sp>
        <p:nvSpPr>
          <p:cNvPr id="4" name="Foliennummernplatzhalter 3"/>
          <p:cNvSpPr>
            <a:spLocks noGrp="1"/>
          </p:cNvSpPr>
          <p:nvPr>
            <p:ph type="sldNum" sz="quarter" idx="12"/>
          </p:nvPr>
        </p:nvSpPr>
        <p:spPr/>
        <p:txBody>
          <a:bodyPr/>
          <a:lstStyle/>
          <a:p>
            <a:pPr>
              <a:defRPr/>
            </a:pPr>
            <a:fld id="{6F27CB85-91D5-49C4-9C1F-8A7407378D89}" type="slidenum">
              <a:rPr lang="de-DE" smtClean="0"/>
              <a:pPr>
                <a:defRPr/>
              </a:pPr>
              <a:t>2</a:t>
            </a:fld>
            <a:endParaRPr lang="de-DE"/>
          </a:p>
        </p:txBody>
      </p:sp>
    </p:spTree>
    <p:extLst>
      <p:ext uri="{BB962C8B-B14F-4D97-AF65-F5344CB8AC3E}">
        <p14:creationId xmlns:p14="http://schemas.microsoft.com/office/powerpoint/2010/main" val="3361614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buClrTx/>
              <a:defRPr/>
            </a:pPr>
            <a:r>
              <a:rPr lang="de-DE" sz="2800" dirty="0">
                <a:solidFill>
                  <a:schemeClr val="tx1">
                    <a:lumMod val="65000"/>
                    <a:lumOff val="35000"/>
                  </a:schemeClr>
                </a:solidFill>
              </a:rPr>
              <a:t>Schulnetzwerk</a:t>
            </a:r>
            <a:r>
              <a:rPr lang="de-DE" sz="3200" dirty="0">
                <a:solidFill>
                  <a:schemeClr val="tx1">
                    <a:lumMod val="65000"/>
                    <a:lumOff val="35000"/>
                  </a:schemeClr>
                </a:solidFill>
              </a:rPr>
              <a:t> </a:t>
            </a:r>
            <a:r>
              <a:rPr lang="de-DE" sz="2800" dirty="0">
                <a:solidFill>
                  <a:schemeClr val="tx1">
                    <a:lumMod val="65000"/>
                    <a:lumOff val="35000"/>
                  </a:schemeClr>
                </a:solidFill>
              </a:rPr>
              <a:t>für </a:t>
            </a:r>
            <a:r>
              <a:rPr lang="de-DE" sz="2800" dirty="0" smtClean="0">
                <a:solidFill>
                  <a:schemeClr val="tx1">
                    <a:lumMod val="65000"/>
                    <a:lumOff val="35000"/>
                  </a:schemeClr>
                </a:solidFill>
              </a:rPr>
              <a:t>Kinderrechte Hessen</a:t>
            </a:r>
            <a:endParaRPr lang="de-DE" sz="2800" dirty="0">
              <a:solidFill>
                <a:schemeClr val="tx1">
                  <a:lumMod val="65000"/>
                  <a:lumOff val="35000"/>
                </a:schemeClr>
              </a:solidFill>
            </a:endParaRPr>
          </a:p>
        </p:txBody>
      </p:sp>
      <p:sp>
        <p:nvSpPr>
          <p:cNvPr id="3" name="Inhaltsplatzhalter 2"/>
          <p:cNvSpPr>
            <a:spLocks noGrp="1"/>
          </p:cNvSpPr>
          <p:nvPr>
            <p:ph idx="1"/>
          </p:nvPr>
        </p:nvSpPr>
        <p:spPr>
          <a:xfrm>
            <a:off x="566738" y="1628800"/>
            <a:ext cx="8001000" cy="4391000"/>
          </a:xfrm>
        </p:spPr>
        <p:txBody>
          <a:bodyPr/>
          <a:lstStyle/>
          <a:p>
            <a:pPr>
              <a:defRPr/>
            </a:pPr>
            <a:endParaRPr lang="de-DE" altLang="de-DE" sz="1800" kern="1200" dirty="0" smtClean="0">
              <a:solidFill>
                <a:prstClr val="black"/>
              </a:solidFill>
              <a:latin typeface="Arial" pitchFamily="34" charset="0"/>
              <a:cs typeface="Arial" pitchFamily="34" charset="0"/>
            </a:endParaRPr>
          </a:p>
          <a:p>
            <a:pPr>
              <a:defRPr/>
            </a:pPr>
            <a:r>
              <a:rPr lang="de-DE" altLang="de-DE" sz="1800" kern="1200" dirty="0" smtClean="0">
                <a:solidFill>
                  <a:prstClr val="black"/>
                </a:solidFill>
                <a:latin typeface="Arial" pitchFamily="34" charset="0"/>
                <a:cs typeface="Arial" pitchFamily="34" charset="0"/>
              </a:rPr>
              <a:t>Netzwerk mit 20 Grund- und weiterführenden Schulen </a:t>
            </a:r>
            <a:br>
              <a:rPr lang="de-DE" altLang="de-DE" sz="1800" kern="1200" dirty="0" smtClean="0">
                <a:solidFill>
                  <a:prstClr val="black"/>
                </a:solidFill>
                <a:latin typeface="Arial" pitchFamily="34" charset="0"/>
                <a:cs typeface="Arial" pitchFamily="34" charset="0"/>
              </a:rPr>
            </a:br>
            <a:r>
              <a:rPr lang="de-DE" altLang="de-DE" sz="1800" kern="1200" dirty="0" smtClean="0">
                <a:solidFill>
                  <a:prstClr val="black"/>
                </a:solidFill>
                <a:latin typeface="Arial" pitchFamily="34" charset="0"/>
                <a:cs typeface="Arial" pitchFamily="34" charset="0"/>
              </a:rPr>
              <a:t>(Start im Rhein-Main-Gebiet mit 10 Schulen)</a:t>
            </a:r>
          </a:p>
          <a:p>
            <a:pPr>
              <a:defRPr/>
            </a:pPr>
            <a:r>
              <a:rPr lang="de-DE" altLang="de-DE" sz="1800" kern="1200" dirty="0" smtClean="0">
                <a:solidFill>
                  <a:prstClr val="black"/>
                </a:solidFill>
                <a:latin typeface="Arial" pitchFamily="34" charset="0"/>
                <a:cs typeface="Arial" pitchFamily="34" charset="0"/>
              </a:rPr>
              <a:t>Gründung 2010</a:t>
            </a:r>
          </a:p>
          <a:p>
            <a:pPr>
              <a:defRPr/>
            </a:pPr>
            <a:r>
              <a:rPr lang="de-DE" altLang="de-DE" sz="1800" kern="1200" dirty="0" smtClean="0">
                <a:solidFill>
                  <a:prstClr val="black"/>
                </a:solidFill>
                <a:latin typeface="Arial" pitchFamily="34" charset="0"/>
                <a:cs typeface="Arial" pitchFamily="34" charset="0"/>
              </a:rPr>
              <a:t>Schirmherrschaft: Hessisches Kultusministerium (HKM)</a:t>
            </a:r>
          </a:p>
          <a:p>
            <a:pPr>
              <a:defRPr/>
            </a:pPr>
            <a:r>
              <a:rPr lang="de-DE" altLang="de-DE" sz="1800" kern="1200" dirty="0" smtClean="0">
                <a:solidFill>
                  <a:prstClr val="black"/>
                </a:solidFill>
                <a:latin typeface="Arial" pitchFamily="34" charset="0"/>
                <a:cs typeface="Arial" pitchFamily="34" charset="0"/>
              </a:rPr>
              <a:t>Ein Projekt von </a:t>
            </a:r>
            <a:r>
              <a:rPr lang="de-DE" altLang="de-DE" sz="1800" kern="1200" dirty="0" err="1" smtClean="0">
                <a:solidFill>
                  <a:prstClr val="black"/>
                </a:solidFill>
                <a:latin typeface="Arial" pitchFamily="34" charset="0"/>
                <a:cs typeface="Arial" pitchFamily="34" charset="0"/>
              </a:rPr>
              <a:t>Makista</a:t>
            </a:r>
            <a:r>
              <a:rPr lang="de-DE" altLang="de-DE" sz="1800" kern="1200" dirty="0" smtClean="0">
                <a:solidFill>
                  <a:prstClr val="black"/>
                </a:solidFill>
                <a:latin typeface="Arial" pitchFamily="34" charset="0"/>
                <a:cs typeface="Arial" pitchFamily="34" charset="0"/>
              </a:rPr>
              <a:t> in Kooperation mit der Ann-Kathrin-Linsenhoff-UNICEF-Stiftung und UNICEF-Deutschland Unterstützt von Hessischen Kultusministerium, dem Deutschen Kinderhilfswerk, der Zukunftsstiftung Bildung und weiteren Förderern</a:t>
            </a:r>
          </a:p>
          <a:p>
            <a:pPr>
              <a:defRPr/>
            </a:pPr>
            <a:r>
              <a:rPr lang="de-DE" altLang="de-DE" sz="1800" kern="1200" dirty="0" smtClean="0">
                <a:solidFill>
                  <a:prstClr val="black"/>
                </a:solidFill>
                <a:latin typeface="Arial" pitchFamily="34" charset="0"/>
                <a:cs typeface="Arial" pitchFamily="34" charset="0"/>
              </a:rPr>
              <a:t>Kooperationspartner: HKM-Projekt „Gewaltprävention und Demokratielernen“ (</a:t>
            </a:r>
            <a:r>
              <a:rPr lang="de-DE" altLang="de-DE" sz="1800" kern="1200" dirty="0" err="1" smtClean="0">
                <a:solidFill>
                  <a:prstClr val="black"/>
                </a:solidFill>
                <a:latin typeface="Arial" pitchFamily="34" charset="0"/>
                <a:cs typeface="Arial" pitchFamily="34" charset="0"/>
              </a:rPr>
              <a:t>GuD</a:t>
            </a:r>
            <a:r>
              <a:rPr lang="de-DE" altLang="de-DE" sz="1800" kern="1200" dirty="0" smtClean="0">
                <a:solidFill>
                  <a:prstClr val="black"/>
                </a:solidFill>
                <a:latin typeface="Arial" pitchFamily="34" charset="0"/>
                <a:cs typeface="Arial" pitchFamily="34" charset="0"/>
              </a:rPr>
              <a:t>)</a:t>
            </a:r>
          </a:p>
          <a:p>
            <a:pPr>
              <a:defRPr/>
            </a:pPr>
            <a:r>
              <a:rPr lang="de-DE" altLang="de-DE" sz="1800" kern="1200" dirty="0" smtClean="0">
                <a:solidFill>
                  <a:prstClr val="black"/>
                </a:solidFill>
                <a:latin typeface="Arial" pitchFamily="34" charset="0"/>
                <a:cs typeface="Arial" pitchFamily="34" charset="0"/>
              </a:rPr>
              <a:t>2011 Aufnahme der Kinderrechte in den Hessischen Referenzrahmen für Schulqualität.</a:t>
            </a:r>
          </a:p>
          <a:p>
            <a:pPr marL="0" indent="0">
              <a:buNone/>
            </a:pPr>
            <a:endParaRPr lang="de-DE" altLang="de-DE" sz="1800" kern="1200" dirty="0">
              <a:solidFill>
                <a:prstClr val="black"/>
              </a:solidFill>
              <a:latin typeface="Arial" pitchFamily="34" charset="0"/>
              <a:cs typeface="Arial" pitchFamily="34" charset="0"/>
            </a:endParaRPr>
          </a:p>
        </p:txBody>
      </p:sp>
      <p:sp>
        <p:nvSpPr>
          <p:cNvPr id="4" name="Foliennummernplatzhalter 3"/>
          <p:cNvSpPr>
            <a:spLocks noGrp="1"/>
          </p:cNvSpPr>
          <p:nvPr>
            <p:ph type="sldNum" sz="quarter" idx="12"/>
          </p:nvPr>
        </p:nvSpPr>
        <p:spPr/>
        <p:txBody>
          <a:bodyPr/>
          <a:lstStyle/>
          <a:p>
            <a:pPr>
              <a:defRPr/>
            </a:pPr>
            <a:fld id="{6F27CB85-91D5-49C4-9C1F-8A7407378D89}" type="slidenum">
              <a:rPr lang="de-DE" smtClean="0"/>
              <a:pPr>
                <a:defRPr/>
              </a:pPr>
              <a:t>3</a:t>
            </a:fld>
            <a:endParaRPr lang="de-DE" dirty="0"/>
          </a:p>
        </p:txBody>
      </p:sp>
    </p:spTree>
    <p:extLst>
      <p:ext uri="{BB962C8B-B14F-4D97-AF65-F5344CB8AC3E}">
        <p14:creationId xmlns:p14="http://schemas.microsoft.com/office/powerpoint/2010/main" val="2960864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solidFill>
                  <a:schemeClr val="tx1">
                    <a:lumMod val="65000"/>
                    <a:lumOff val="35000"/>
                  </a:schemeClr>
                </a:solidFill>
              </a:rPr>
              <a:t>Kinderrechte-Schulen</a:t>
            </a:r>
            <a:endParaRPr lang="de-DE" sz="3200" dirty="0">
              <a:solidFill>
                <a:schemeClr val="tx1">
                  <a:lumMod val="65000"/>
                  <a:lumOff val="35000"/>
                </a:schemeClr>
              </a:solidFill>
            </a:endParaRPr>
          </a:p>
        </p:txBody>
      </p:sp>
      <p:sp>
        <p:nvSpPr>
          <p:cNvPr id="3" name="Inhaltsplatzhalter 2"/>
          <p:cNvSpPr>
            <a:spLocks noGrp="1"/>
          </p:cNvSpPr>
          <p:nvPr>
            <p:ph idx="1"/>
          </p:nvPr>
        </p:nvSpPr>
        <p:spPr>
          <a:xfrm>
            <a:off x="566738" y="1628800"/>
            <a:ext cx="8001000" cy="4391000"/>
          </a:xfrm>
        </p:spPr>
        <p:txBody>
          <a:bodyPr/>
          <a:lstStyle/>
          <a:p>
            <a:pPr lvl="0"/>
            <a:endParaRPr lang="de-DE" altLang="de-DE" sz="1800" kern="1200" dirty="0" smtClean="0">
              <a:solidFill>
                <a:prstClr val="black"/>
              </a:solidFill>
              <a:latin typeface="Arial" pitchFamily="34" charset="0"/>
              <a:cs typeface="Arial" pitchFamily="34" charset="0"/>
            </a:endParaRPr>
          </a:p>
          <a:p>
            <a:r>
              <a:rPr lang="de-DE" altLang="de-DE" sz="1800" kern="1200" dirty="0" smtClean="0">
                <a:solidFill>
                  <a:prstClr val="black"/>
                </a:solidFill>
                <a:latin typeface="Arial" pitchFamily="34" charset="0"/>
                <a:cs typeface="Arial" pitchFamily="34" charset="0"/>
              </a:rPr>
              <a:t>Schulentwicklung auf Basis der Kinderrechte</a:t>
            </a:r>
          </a:p>
          <a:p>
            <a:pPr lvl="0"/>
            <a:r>
              <a:rPr lang="de-DE" altLang="de-DE" sz="1800" kern="1200" dirty="0" smtClean="0">
                <a:solidFill>
                  <a:prstClr val="black"/>
                </a:solidFill>
                <a:latin typeface="Arial" pitchFamily="34" charset="0"/>
                <a:cs typeface="Arial" pitchFamily="34" charset="0"/>
              </a:rPr>
              <a:t>Individuelle Festlegung von Zielen, Inhalten und Schwerpunkten</a:t>
            </a:r>
          </a:p>
          <a:p>
            <a:pPr lvl="0"/>
            <a:r>
              <a:rPr lang="de-DE" altLang="de-DE" sz="1800" kern="1200" dirty="0" smtClean="0">
                <a:solidFill>
                  <a:prstClr val="black"/>
                </a:solidFill>
                <a:latin typeface="Arial" pitchFamily="34" charset="0"/>
                <a:cs typeface="Arial" pitchFamily="34" charset="0"/>
              </a:rPr>
              <a:t>Kinderrechte-Schulen </a:t>
            </a:r>
            <a:r>
              <a:rPr lang="de-DE" altLang="de-DE" sz="1800" kern="1200" dirty="0">
                <a:solidFill>
                  <a:prstClr val="black"/>
                </a:solidFill>
                <a:latin typeface="Arial" pitchFamily="34" charset="0"/>
                <a:cs typeface="Arial" pitchFamily="34" charset="0"/>
              </a:rPr>
              <a:t>schreiben Kinderrechte als Leitlinie in Schulprogramm sowie in Curricula</a:t>
            </a:r>
          </a:p>
          <a:p>
            <a:pPr lvl="0"/>
            <a:r>
              <a:rPr lang="de-DE" altLang="de-DE" sz="1800" kern="1200" dirty="0">
                <a:solidFill>
                  <a:prstClr val="black"/>
                </a:solidFill>
                <a:latin typeface="Arial" pitchFamily="34" charset="0"/>
                <a:cs typeface="Arial" pitchFamily="34" charset="0"/>
              </a:rPr>
              <a:t>Kinderrechte-Schulen verankern </a:t>
            </a:r>
            <a:r>
              <a:rPr lang="de-DE" altLang="de-DE" sz="1800" kern="1200" dirty="0" smtClean="0">
                <a:solidFill>
                  <a:prstClr val="black"/>
                </a:solidFill>
                <a:latin typeface="Arial" pitchFamily="34" charset="0"/>
                <a:cs typeface="Arial" pitchFamily="34" charset="0"/>
              </a:rPr>
              <a:t>Mitwirkungsgremien</a:t>
            </a:r>
            <a:br>
              <a:rPr lang="de-DE" altLang="de-DE" sz="1800" kern="1200" dirty="0" smtClean="0">
                <a:solidFill>
                  <a:prstClr val="black"/>
                </a:solidFill>
                <a:latin typeface="Arial" pitchFamily="34" charset="0"/>
                <a:cs typeface="Arial" pitchFamily="34" charset="0"/>
              </a:rPr>
            </a:br>
            <a:r>
              <a:rPr lang="de-DE" altLang="de-DE" sz="1800" kern="1200" dirty="0" smtClean="0">
                <a:solidFill>
                  <a:prstClr val="black"/>
                </a:solidFill>
                <a:latin typeface="Arial" pitchFamily="34" charset="0"/>
                <a:cs typeface="Arial" pitchFamily="34" charset="0"/>
              </a:rPr>
              <a:t>(z. B. Klassenrat, Schülerparlament)</a:t>
            </a:r>
          </a:p>
          <a:p>
            <a:pPr lvl="0"/>
            <a:r>
              <a:rPr lang="de-DE" altLang="de-DE" sz="1800" kern="1200" dirty="0" err="1" smtClean="0">
                <a:solidFill>
                  <a:prstClr val="black"/>
                </a:solidFill>
                <a:latin typeface="Arial" pitchFamily="34" charset="0"/>
                <a:cs typeface="Arial" pitchFamily="34" charset="0"/>
              </a:rPr>
              <a:t>Makista</a:t>
            </a:r>
            <a:r>
              <a:rPr lang="de-DE" altLang="de-DE" sz="1800" kern="1200" dirty="0" smtClean="0">
                <a:solidFill>
                  <a:prstClr val="black"/>
                </a:solidFill>
                <a:latin typeface="Arial" pitchFamily="34" charset="0"/>
                <a:cs typeface="Arial" pitchFamily="34" charset="0"/>
              </a:rPr>
              <a:t> bietet als außerschulischer Partner Beratung, Begleitung, Studientage, Fortbildungen (theoretisch und praxisnah gemeinsam mit den Modellschulen)</a:t>
            </a:r>
          </a:p>
          <a:p>
            <a:pPr lvl="0"/>
            <a:r>
              <a:rPr lang="de-DE" altLang="de-DE" sz="1800" kern="1200" dirty="0" err="1" smtClean="0">
                <a:solidFill>
                  <a:prstClr val="black"/>
                </a:solidFill>
                <a:latin typeface="Arial" pitchFamily="34" charset="0"/>
                <a:cs typeface="Arial" pitchFamily="34" charset="0"/>
              </a:rPr>
              <a:t>Makista</a:t>
            </a:r>
            <a:r>
              <a:rPr lang="de-DE" altLang="de-DE" sz="1800" kern="1200" dirty="0" smtClean="0">
                <a:solidFill>
                  <a:prstClr val="black"/>
                </a:solidFill>
                <a:latin typeface="Arial" pitchFamily="34" charset="0"/>
                <a:cs typeface="Arial" pitchFamily="34" charset="0"/>
              </a:rPr>
              <a:t> stellt Praxismaterialien zur Verfügung</a:t>
            </a:r>
          </a:p>
          <a:p>
            <a:pPr lvl="0"/>
            <a:r>
              <a:rPr lang="de-DE" altLang="de-DE" sz="1800" kern="1200" dirty="0" smtClean="0">
                <a:solidFill>
                  <a:prstClr val="black"/>
                </a:solidFill>
                <a:latin typeface="Arial" pitchFamily="34" charset="0"/>
                <a:cs typeface="Arial" pitchFamily="34" charset="0"/>
              </a:rPr>
              <a:t>Auf dem Weg zur Kinderrechteschule: Unterschiedliche Zugänge</a:t>
            </a:r>
          </a:p>
          <a:p>
            <a:pPr lvl="0">
              <a:buNone/>
            </a:pPr>
            <a:endParaRPr lang="de-DE" altLang="de-DE" sz="1800" kern="1200" dirty="0">
              <a:solidFill>
                <a:prstClr val="black"/>
              </a:solidFill>
              <a:latin typeface="Arial" pitchFamily="34" charset="0"/>
              <a:cs typeface="Arial" pitchFamily="34" charset="0"/>
            </a:endParaRPr>
          </a:p>
          <a:p>
            <a:pPr marL="0" lvl="0" indent="0">
              <a:buNone/>
            </a:pPr>
            <a:endParaRPr lang="de-DE" sz="1600" dirty="0">
              <a:solidFill>
                <a:srgbClr val="000000"/>
              </a:solidFill>
            </a:endParaRPr>
          </a:p>
          <a:p>
            <a:pPr marL="0" lvl="0" indent="0">
              <a:buNone/>
            </a:pPr>
            <a:endParaRPr lang="de-DE" sz="1600" dirty="0">
              <a:solidFill>
                <a:srgbClr val="000000"/>
              </a:solidFill>
            </a:endParaRPr>
          </a:p>
          <a:p>
            <a:pPr marL="0" indent="0">
              <a:buNone/>
            </a:pPr>
            <a:endParaRPr lang="de-DE" dirty="0"/>
          </a:p>
        </p:txBody>
      </p:sp>
      <p:sp>
        <p:nvSpPr>
          <p:cNvPr id="4" name="Foliennummernplatzhalter 3"/>
          <p:cNvSpPr>
            <a:spLocks noGrp="1"/>
          </p:cNvSpPr>
          <p:nvPr>
            <p:ph type="sldNum" sz="quarter" idx="12"/>
          </p:nvPr>
        </p:nvSpPr>
        <p:spPr/>
        <p:txBody>
          <a:bodyPr/>
          <a:lstStyle/>
          <a:p>
            <a:pPr>
              <a:defRPr/>
            </a:pPr>
            <a:fld id="{6F27CB85-91D5-49C4-9C1F-8A7407378D89}" type="slidenum">
              <a:rPr lang="de-DE" smtClean="0"/>
              <a:pPr>
                <a:defRPr/>
              </a:pPr>
              <a:t>4</a:t>
            </a:fld>
            <a:endParaRPr lang="de-DE"/>
          </a:p>
        </p:txBody>
      </p:sp>
    </p:spTree>
    <p:extLst>
      <p:ext uri="{BB962C8B-B14F-4D97-AF65-F5344CB8AC3E}">
        <p14:creationId xmlns:p14="http://schemas.microsoft.com/office/powerpoint/2010/main" val="185632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solidFill>
                  <a:schemeClr val="tx1">
                    <a:lumMod val="65000"/>
                    <a:lumOff val="35000"/>
                  </a:schemeClr>
                </a:solidFill>
              </a:rPr>
              <a:t>Peer-</a:t>
            </a:r>
            <a:r>
              <a:rPr lang="de-DE" sz="2800" dirty="0" err="1" smtClean="0">
                <a:solidFill>
                  <a:schemeClr val="tx1">
                    <a:lumMod val="65000"/>
                    <a:lumOff val="35000"/>
                  </a:schemeClr>
                </a:solidFill>
              </a:rPr>
              <a:t>to</a:t>
            </a:r>
            <a:r>
              <a:rPr lang="de-DE" sz="2800" dirty="0" smtClean="0">
                <a:solidFill>
                  <a:schemeClr val="tx1">
                    <a:lumMod val="65000"/>
                    <a:lumOff val="35000"/>
                  </a:schemeClr>
                </a:solidFill>
              </a:rPr>
              <a:t>-</a:t>
            </a:r>
            <a:r>
              <a:rPr lang="de-DE" sz="2800" dirty="0" err="1" smtClean="0">
                <a:solidFill>
                  <a:schemeClr val="tx1">
                    <a:lumMod val="65000"/>
                    <a:lumOff val="35000"/>
                  </a:schemeClr>
                </a:solidFill>
              </a:rPr>
              <a:t>peer</a:t>
            </a:r>
            <a:r>
              <a:rPr lang="de-DE" sz="2800" dirty="0" smtClean="0">
                <a:solidFill>
                  <a:schemeClr val="tx1">
                    <a:lumMod val="65000"/>
                    <a:lumOff val="35000"/>
                  </a:schemeClr>
                </a:solidFill>
              </a:rPr>
              <a:t> und Kinderrechte</a:t>
            </a:r>
            <a:endParaRPr lang="de-DE" sz="2800" dirty="0">
              <a:solidFill>
                <a:schemeClr val="tx1">
                  <a:lumMod val="65000"/>
                  <a:lumOff val="35000"/>
                </a:schemeClr>
              </a:solidFill>
            </a:endParaRPr>
          </a:p>
        </p:txBody>
      </p:sp>
      <p:sp>
        <p:nvSpPr>
          <p:cNvPr id="3" name="Inhaltsplatzhalter 2"/>
          <p:cNvSpPr>
            <a:spLocks noGrp="1"/>
          </p:cNvSpPr>
          <p:nvPr>
            <p:ph idx="1"/>
          </p:nvPr>
        </p:nvSpPr>
        <p:spPr>
          <a:xfrm>
            <a:off x="566738" y="1628800"/>
            <a:ext cx="8001000" cy="4391000"/>
          </a:xfrm>
        </p:spPr>
        <p:txBody>
          <a:bodyPr/>
          <a:lstStyle/>
          <a:p>
            <a:pPr marL="342900" indent="-342900"/>
            <a:endParaRPr lang="de-DE" sz="1800" dirty="0" smtClean="0">
              <a:solidFill>
                <a:schemeClr val="tx1">
                  <a:lumMod val="75000"/>
                  <a:lumOff val="25000"/>
                </a:schemeClr>
              </a:solidFill>
            </a:endParaRPr>
          </a:p>
          <a:p>
            <a:pPr marL="342900" indent="-342900"/>
            <a:r>
              <a:rPr lang="de-DE" altLang="de-DE" sz="1800" kern="1200" dirty="0" smtClean="0">
                <a:solidFill>
                  <a:prstClr val="black"/>
                </a:solidFill>
                <a:latin typeface="Arial" pitchFamily="34" charset="0"/>
                <a:cs typeface="Arial" pitchFamily="34" charset="0"/>
              </a:rPr>
              <a:t>Grundgedanke: Kinder lernen mit Kindern – Kinder lernen von Kindern</a:t>
            </a:r>
          </a:p>
          <a:p>
            <a:pPr marL="342900" indent="-342900"/>
            <a:r>
              <a:rPr lang="de-DE" altLang="de-DE" sz="1800" kern="1200" dirty="0" smtClean="0">
                <a:solidFill>
                  <a:prstClr val="black"/>
                </a:solidFill>
                <a:latin typeface="Arial" pitchFamily="34" charset="0"/>
                <a:cs typeface="Arial" pitchFamily="34" charset="0"/>
              </a:rPr>
              <a:t>eigenverantwortliches und selbstbestimmtes Lernen</a:t>
            </a:r>
          </a:p>
          <a:p>
            <a:pPr marL="342900" indent="-342900"/>
            <a:r>
              <a:rPr lang="de-DE" altLang="de-DE" sz="1800" kern="1200" dirty="0" smtClean="0">
                <a:solidFill>
                  <a:prstClr val="black"/>
                </a:solidFill>
                <a:latin typeface="Arial" pitchFamily="34" charset="0"/>
                <a:cs typeface="Arial" pitchFamily="34" charset="0"/>
              </a:rPr>
              <a:t>Verantwortungsübernahme und Selbstwirksamkeitserfahrungen</a:t>
            </a:r>
          </a:p>
          <a:p>
            <a:pPr marL="342900" indent="-342900"/>
            <a:r>
              <a:rPr lang="de-DE" altLang="de-DE" sz="1800" kern="1200" dirty="0" smtClean="0">
                <a:solidFill>
                  <a:prstClr val="black"/>
                </a:solidFill>
                <a:latin typeface="Arial" pitchFamily="34" charset="0"/>
                <a:cs typeface="Arial" pitchFamily="34" charset="0"/>
              </a:rPr>
              <a:t>Handeln durch Partizipation und aus (eigen)Initiative</a:t>
            </a:r>
          </a:p>
          <a:p>
            <a:pPr marL="342900" indent="-342900"/>
            <a:r>
              <a:rPr lang="de-DE" altLang="de-DE" sz="1800" kern="1200" dirty="0" smtClean="0">
                <a:solidFill>
                  <a:prstClr val="black"/>
                </a:solidFill>
                <a:latin typeface="Arial" pitchFamily="34" charset="0"/>
                <a:cs typeface="Arial" pitchFamily="34" charset="0"/>
              </a:rPr>
              <a:t>Kultur der Kinderrechte und des Miteinander </a:t>
            </a:r>
            <a:r>
              <a:rPr lang="de-DE" altLang="de-DE" sz="1800" kern="1200" dirty="0" smtClean="0">
                <a:solidFill>
                  <a:prstClr val="black"/>
                </a:solidFill>
                <a:latin typeface="Arial" pitchFamily="34" charset="0"/>
                <a:cs typeface="Arial" pitchFamily="34" charset="0"/>
                <a:sym typeface="Wingdings" pitchFamily="2" charset="2"/>
              </a:rPr>
              <a:t> </a:t>
            </a:r>
            <a:r>
              <a:rPr lang="de-DE" altLang="de-DE" sz="1800" kern="1200" dirty="0" smtClean="0">
                <a:solidFill>
                  <a:prstClr val="black"/>
                </a:solidFill>
                <a:latin typeface="Arial" pitchFamily="34" charset="0"/>
                <a:cs typeface="Arial" pitchFamily="34" charset="0"/>
              </a:rPr>
              <a:t>Fokus auf Beziehung von Kindern untereinander</a:t>
            </a:r>
          </a:p>
          <a:p>
            <a:pPr marL="342900" indent="-342900"/>
            <a:r>
              <a:rPr lang="de-DE" altLang="de-DE" sz="1800" kern="1200" dirty="0" smtClean="0">
                <a:solidFill>
                  <a:prstClr val="black"/>
                </a:solidFill>
                <a:latin typeface="Arial" pitchFamily="34" charset="0"/>
                <a:cs typeface="Arial" pitchFamily="34" charset="0"/>
              </a:rPr>
              <a:t>Peer-Lernen als Form, welche die Kinderrechte achtet und umsetzt </a:t>
            </a:r>
            <a:br>
              <a:rPr lang="de-DE" altLang="de-DE" sz="1800" kern="1200" dirty="0" smtClean="0">
                <a:solidFill>
                  <a:prstClr val="black"/>
                </a:solidFill>
                <a:latin typeface="Arial" pitchFamily="34" charset="0"/>
                <a:cs typeface="Arial" pitchFamily="34" charset="0"/>
              </a:rPr>
            </a:br>
            <a:endParaRPr lang="de-DE" altLang="de-DE" sz="1800" kern="1200" dirty="0" smtClean="0">
              <a:solidFill>
                <a:prstClr val="black"/>
              </a:solidFill>
              <a:latin typeface="Arial" pitchFamily="34" charset="0"/>
              <a:cs typeface="Arial" pitchFamily="34" charset="0"/>
            </a:endParaRPr>
          </a:p>
          <a:p>
            <a:pPr marL="342900" indent="-342900">
              <a:buNone/>
            </a:pPr>
            <a:endParaRPr lang="de-DE" altLang="de-DE" sz="1800" kern="1200" dirty="0">
              <a:solidFill>
                <a:prstClr val="black"/>
              </a:solidFill>
              <a:latin typeface="Arial" pitchFamily="34" charset="0"/>
              <a:cs typeface="Arial" pitchFamily="34" charset="0"/>
            </a:endParaRPr>
          </a:p>
        </p:txBody>
      </p:sp>
      <p:sp>
        <p:nvSpPr>
          <p:cNvPr id="4" name="Foliennummernplatzhalter 3"/>
          <p:cNvSpPr>
            <a:spLocks noGrp="1"/>
          </p:cNvSpPr>
          <p:nvPr>
            <p:ph type="sldNum" sz="quarter" idx="12"/>
          </p:nvPr>
        </p:nvSpPr>
        <p:spPr/>
        <p:txBody>
          <a:bodyPr/>
          <a:lstStyle/>
          <a:p>
            <a:pPr>
              <a:defRPr/>
            </a:pPr>
            <a:fld id="{6F27CB85-91D5-49C4-9C1F-8A7407378D89}" type="slidenum">
              <a:rPr lang="de-DE" smtClean="0"/>
              <a:pPr>
                <a:defRPr/>
              </a:pPr>
              <a:t>5</a:t>
            </a:fld>
            <a:endParaRPr lang="de-DE"/>
          </a:p>
        </p:txBody>
      </p:sp>
      <p:pic>
        <p:nvPicPr>
          <p:cNvPr id="5" name="Grafik 4" descr="BB-Worms_web.jpg"/>
          <p:cNvPicPr>
            <a:picLocks noChangeAspect="1"/>
          </p:cNvPicPr>
          <p:nvPr/>
        </p:nvPicPr>
        <p:blipFill>
          <a:blip r:embed="rId3" cstate="print"/>
          <a:stretch>
            <a:fillRect/>
          </a:stretch>
        </p:blipFill>
        <p:spPr>
          <a:xfrm>
            <a:off x="3275856" y="4417986"/>
            <a:ext cx="2520280" cy="1682062"/>
          </a:xfrm>
          <a:prstGeom prst="rect">
            <a:avLst/>
          </a:prstGeom>
        </p:spPr>
      </p:pic>
      <p:pic>
        <p:nvPicPr>
          <p:cNvPr id="6" name="Grafik 5" descr="Bildungsbande 3_web.jpg"/>
          <p:cNvPicPr>
            <a:picLocks noChangeAspect="1"/>
          </p:cNvPicPr>
          <p:nvPr/>
        </p:nvPicPr>
        <p:blipFill>
          <a:blip r:embed="rId4" cstate="print"/>
          <a:stretch>
            <a:fillRect/>
          </a:stretch>
        </p:blipFill>
        <p:spPr>
          <a:xfrm>
            <a:off x="5940336" y="4437112"/>
            <a:ext cx="2520096" cy="1656184"/>
          </a:xfrm>
          <a:prstGeom prst="rect">
            <a:avLst/>
          </a:prstGeom>
        </p:spPr>
      </p:pic>
      <p:pic>
        <p:nvPicPr>
          <p:cNvPr id="7" name="Grafik 6" descr="Bildungsbande 1_web.jpg"/>
          <p:cNvPicPr>
            <a:picLocks noChangeAspect="1"/>
          </p:cNvPicPr>
          <p:nvPr/>
        </p:nvPicPr>
        <p:blipFill>
          <a:blip r:embed="rId5" cstate="print"/>
          <a:stretch>
            <a:fillRect/>
          </a:stretch>
        </p:blipFill>
        <p:spPr>
          <a:xfrm>
            <a:off x="611560" y="4437112"/>
            <a:ext cx="2478087" cy="16561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solidFill>
                  <a:schemeClr val="tx1">
                    <a:lumMod val="65000"/>
                    <a:lumOff val="35000"/>
                  </a:schemeClr>
                </a:solidFill>
              </a:rPr>
              <a:t>BildungsBande – </a:t>
            </a:r>
            <a:br>
              <a:rPr lang="de-DE" sz="2800" dirty="0" smtClean="0">
                <a:solidFill>
                  <a:schemeClr val="tx1">
                    <a:lumMod val="65000"/>
                    <a:lumOff val="35000"/>
                  </a:schemeClr>
                </a:solidFill>
              </a:rPr>
            </a:br>
            <a:r>
              <a:rPr lang="de-DE" sz="2800" dirty="0" smtClean="0">
                <a:solidFill>
                  <a:schemeClr val="tx1">
                    <a:lumMod val="65000"/>
                    <a:lumOff val="35000"/>
                  </a:schemeClr>
                </a:solidFill>
              </a:rPr>
              <a:t>mit Kinderrechten in die Zukunft</a:t>
            </a:r>
            <a:endParaRPr lang="de-DE" sz="2800" dirty="0">
              <a:solidFill>
                <a:schemeClr val="tx1">
                  <a:lumMod val="65000"/>
                  <a:lumOff val="35000"/>
                </a:schemeClr>
              </a:solidFill>
            </a:endParaRPr>
          </a:p>
        </p:txBody>
      </p:sp>
      <p:sp>
        <p:nvSpPr>
          <p:cNvPr id="3" name="Inhaltsplatzhalter 2"/>
          <p:cNvSpPr>
            <a:spLocks noGrp="1"/>
          </p:cNvSpPr>
          <p:nvPr>
            <p:ph idx="1"/>
          </p:nvPr>
        </p:nvSpPr>
        <p:spPr>
          <a:xfrm>
            <a:off x="611560" y="1628800"/>
            <a:ext cx="8001000" cy="4339208"/>
          </a:xfrm>
        </p:spPr>
        <p:txBody>
          <a:bodyPr/>
          <a:lstStyle/>
          <a:p>
            <a:endParaRPr lang="de-DE" altLang="de-DE" sz="1800" kern="1200" dirty="0">
              <a:solidFill>
                <a:prstClr val="black"/>
              </a:solidFill>
              <a:latin typeface="Arial" pitchFamily="34" charset="0"/>
              <a:cs typeface="Arial" pitchFamily="34" charset="0"/>
            </a:endParaRPr>
          </a:p>
          <a:p>
            <a:r>
              <a:rPr lang="de-DE" altLang="de-DE" sz="1800" kern="1200" dirty="0" smtClean="0">
                <a:solidFill>
                  <a:prstClr val="black"/>
                </a:solidFill>
                <a:latin typeface="Arial" pitchFamily="34" charset="0"/>
                <a:cs typeface="Arial" pitchFamily="34" charset="0"/>
              </a:rPr>
              <a:t>Das Peer-</a:t>
            </a:r>
            <a:r>
              <a:rPr lang="de-DE" altLang="de-DE" sz="1800" kern="1200" dirty="0" err="1" smtClean="0">
                <a:solidFill>
                  <a:prstClr val="black"/>
                </a:solidFill>
                <a:latin typeface="Arial" pitchFamily="34" charset="0"/>
                <a:cs typeface="Arial" pitchFamily="34" charset="0"/>
              </a:rPr>
              <a:t>to</a:t>
            </a:r>
            <a:r>
              <a:rPr lang="de-DE" altLang="de-DE" sz="1800" kern="1200" dirty="0" smtClean="0">
                <a:solidFill>
                  <a:prstClr val="black"/>
                </a:solidFill>
                <a:latin typeface="Arial" pitchFamily="34" charset="0"/>
                <a:cs typeface="Arial" pitchFamily="34" charset="0"/>
              </a:rPr>
              <a:t>-</a:t>
            </a:r>
            <a:r>
              <a:rPr lang="de-DE" altLang="de-DE" sz="1800" kern="1200" dirty="0" err="1" smtClean="0">
                <a:solidFill>
                  <a:prstClr val="black"/>
                </a:solidFill>
                <a:latin typeface="Arial" pitchFamily="34" charset="0"/>
                <a:cs typeface="Arial" pitchFamily="34" charset="0"/>
              </a:rPr>
              <a:t>peer</a:t>
            </a:r>
            <a:r>
              <a:rPr lang="de-DE" altLang="de-DE" sz="1800" kern="1200" dirty="0" smtClean="0">
                <a:solidFill>
                  <a:prstClr val="black"/>
                </a:solidFill>
                <a:latin typeface="Arial" pitchFamily="34" charset="0"/>
                <a:cs typeface="Arial" pitchFamily="34" charset="0"/>
              </a:rPr>
              <a:t> Programm „BildungsBande“ geht </a:t>
            </a:r>
            <a:br>
              <a:rPr lang="de-DE" altLang="de-DE" sz="1800" kern="1200" dirty="0" smtClean="0">
                <a:solidFill>
                  <a:prstClr val="black"/>
                </a:solidFill>
                <a:latin typeface="Arial" pitchFamily="34" charset="0"/>
                <a:cs typeface="Arial" pitchFamily="34" charset="0"/>
              </a:rPr>
            </a:br>
            <a:r>
              <a:rPr lang="de-DE" altLang="de-DE" sz="1800" kern="1200" dirty="0" smtClean="0">
                <a:solidFill>
                  <a:prstClr val="black"/>
                </a:solidFill>
                <a:latin typeface="Arial" pitchFamily="34" charset="0"/>
                <a:cs typeface="Arial" pitchFamily="34" charset="0"/>
              </a:rPr>
              <a:t>auf die Initiative der Zukunftsstiftung Bildung zurück.</a:t>
            </a:r>
          </a:p>
          <a:p>
            <a:r>
              <a:rPr lang="de-DE" altLang="de-DE" sz="1800" kern="1200" dirty="0" smtClean="0">
                <a:solidFill>
                  <a:prstClr val="black"/>
                </a:solidFill>
                <a:latin typeface="Arial" pitchFamily="34" charset="0"/>
                <a:cs typeface="Arial" pitchFamily="34" charset="0"/>
              </a:rPr>
              <a:t>Aktiv in 4 Bundeländern</a:t>
            </a:r>
          </a:p>
          <a:p>
            <a:r>
              <a:rPr lang="de-DE" altLang="de-DE" sz="1800" kern="1200" dirty="0" smtClean="0">
                <a:solidFill>
                  <a:prstClr val="black"/>
                </a:solidFill>
                <a:latin typeface="Arial" pitchFamily="34" charset="0"/>
                <a:cs typeface="Arial" pitchFamily="34" charset="0"/>
              </a:rPr>
              <a:t>www.bildungsbande.de</a:t>
            </a:r>
          </a:p>
          <a:p>
            <a:r>
              <a:rPr lang="de-DE" altLang="de-DE" sz="1800" kern="1200" dirty="0" smtClean="0">
                <a:solidFill>
                  <a:prstClr val="black"/>
                </a:solidFill>
                <a:latin typeface="Arial" pitchFamily="34" charset="0"/>
                <a:cs typeface="Arial" pitchFamily="34" charset="0"/>
              </a:rPr>
              <a:t>Themenschwerpunkte:</a:t>
            </a:r>
          </a:p>
          <a:p>
            <a:pPr marL="0" indent="0">
              <a:buNone/>
            </a:pPr>
            <a:r>
              <a:rPr lang="de-DE" altLang="de-DE" sz="1800" kern="1200" dirty="0" smtClean="0">
                <a:solidFill>
                  <a:prstClr val="black"/>
                </a:solidFill>
                <a:latin typeface="Arial" pitchFamily="34" charset="0"/>
                <a:cs typeface="Arial" pitchFamily="34" charset="0"/>
              </a:rPr>
              <a:t>	„BildungsBande – </a:t>
            </a:r>
            <a:r>
              <a:rPr lang="de-DE" altLang="de-DE" sz="1800" kern="1200" dirty="0" err="1" smtClean="0">
                <a:solidFill>
                  <a:prstClr val="black"/>
                </a:solidFill>
                <a:latin typeface="Arial" pitchFamily="34" charset="0"/>
                <a:cs typeface="Arial" pitchFamily="34" charset="0"/>
              </a:rPr>
              <a:t>damit’s</a:t>
            </a:r>
            <a:r>
              <a:rPr lang="de-DE" altLang="de-DE" sz="1800" kern="1200" dirty="0" smtClean="0">
                <a:solidFill>
                  <a:prstClr val="black"/>
                </a:solidFill>
                <a:latin typeface="Arial" pitchFamily="34" charset="0"/>
                <a:cs typeface="Arial" pitchFamily="34" charset="0"/>
              </a:rPr>
              <a:t> beim Lernen klappt“ </a:t>
            </a:r>
          </a:p>
          <a:p>
            <a:pPr marL="0" indent="0">
              <a:buNone/>
            </a:pPr>
            <a:r>
              <a:rPr lang="de-DE" altLang="de-DE" sz="1800" kern="1200" dirty="0" smtClean="0">
                <a:solidFill>
                  <a:prstClr val="black"/>
                </a:solidFill>
                <a:latin typeface="Arial" pitchFamily="34" charset="0"/>
                <a:cs typeface="Arial" pitchFamily="34" charset="0"/>
              </a:rPr>
              <a:t>	„BildungsBande – mit Energie in die Zukunft“</a:t>
            </a:r>
          </a:p>
          <a:p>
            <a:pPr marL="0" indent="0">
              <a:buNone/>
            </a:pPr>
            <a:r>
              <a:rPr lang="de-DE" altLang="de-DE" sz="1800" kern="1200" dirty="0" smtClean="0">
                <a:solidFill>
                  <a:prstClr val="black"/>
                </a:solidFill>
                <a:latin typeface="Arial" pitchFamily="34" charset="0"/>
                <a:cs typeface="Arial" pitchFamily="34" charset="0"/>
              </a:rPr>
              <a:t>	„BildungsBande – mit Kinderrechten in die Zukunft“ </a:t>
            </a:r>
          </a:p>
          <a:p>
            <a:r>
              <a:rPr lang="de-DE" altLang="de-DE" sz="1800" kern="1200" dirty="0" err="1" smtClean="0">
                <a:solidFill>
                  <a:prstClr val="black"/>
                </a:solidFill>
                <a:latin typeface="Arial" pitchFamily="34" charset="0"/>
                <a:cs typeface="Arial" pitchFamily="34" charset="0"/>
              </a:rPr>
              <a:t>Makista</a:t>
            </a:r>
            <a:r>
              <a:rPr lang="de-DE" altLang="de-DE" sz="1800" kern="1200" dirty="0" smtClean="0">
                <a:solidFill>
                  <a:prstClr val="black"/>
                </a:solidFill>
                <a:latin typeface="Arial" pitchFamily="34" charset="0"/>
                <a:cs typeface="Arial" pitchFamily="34" charset="0"/>
              </a:rPr>
              <a:t> koordiniert den Programmschwerpunkt Kinderrechte</a:t>
            </a:r>
            <a:br>
              <a:rPr lang="de-DE" altLang="de-DE" sz="1800" kern="1200" dirty="0" smtClean="0">
                <a:solidFill>
                  <a:prstClr val="black"/>
                </a:solidFill>
                <a:latin typeface="Arial" pitchFamily="34" charset="0"/>
                <a:cs typeface="Arial" pitchFamily="34" charset="0"/>
              </a:rPr>
            </a:br>
            <a:r>
              <a:rPr lang="de-DE" altLang="de-DE" sz="1800" kern="1200" dirty="0" smtClean="0">
                <a:solidFill>
                  <a:prstClr val="black"/>
                </a:solidFill>
                <a:latin typeface="Arial" pitchFamily="34" charset="0"/>
                <a:cs typeface="Arial" pitchFamily="34" charset="0"/>
              </a:rPr>
              <a:t>in Hessen und Rheinland-Pfalz</a:t>
            </a:r>
          </a:p>
          <a:p>
            <a:r>
              <a:rPr lang="de-DE" altLang="de-DE" sz="1800" kern="1200" dirty="0" smtClean="0">
                <a:solidFill>
                  <a:prstClr val="black"/>
                </a:solidFill>
                <a:latin typeface="Arial" pitchFamily="34" charset="0"/>
                <a:cs typeface="Arial" pitchFamily="34" charset="0"/>
              </a:rPr>
              <a:t>Schüler*innen betreuen regelmäßig über ein Schuljahr hinweg jüngere Kinder und erleben sich dadurch </a:t>
            </a:r>
            <a:r>
              <a:rPr lang="de-DE" sz="1800" dirty="0" smtClean="0">
                <a:solidFill>
                  <a:srgbClr val="000000"/>
                </a:solidFill>
                <a:latin typeface="Arial" pitchFamily="34" charset="0"/>
                <a:cs typeface="Arial" pitchFamily="34" charset="0"/>
              </a:rPr>
              <a:t>selbstwirksam, </a:t>
            </a:r>
            <a:r>
              <a:rPr lang="de-DE" sz="1800" dirty="0" err="1" smtClean="0">
                <a:solidFill>
                  <a:srgbClr val="000000"/>
                </a:solidFill>
                <a:latin typeface="Arial" pitchFamily="34" charset="0"/>
                <a:cs typeface="Arial" pitchFamily="34" charset="0"/>
              </a:rPr>
              <a:t>partizipativ</a:t>
            </a:r>
            <a:r>
              <a:rPr lang="de-DE" sz="1800" dirty="0" smtClean="0">
                <a:solidFill>
                  <a:srgbClr val="000000"/>
                </a:solidFill>
                <a:latin typeface="Arial" pitchFamily="34" charset="0"/>
                <a:cs typeface="Arial" pitchFamily="34" charset="0"/>
              </a:rPr>
              <a:t> und verantwortungsvoll – ganz im Sinne der Kinderrechte</a:t>
            </a:r>
            <a:endParaRPr lang="de-DE" altLang="de-DE" sz="1800" kern="1200" dirty="0" smtClean="0">
              <a:solidFill>
                <a:prstClr val="black"/>
              </a:solidFill>
              <a:latin typeface="Arial" pitchFamily="34" charset="0"/>
              <a:cs typeface="Arial" pitchFamily="34" charset="0"/>
            </a:endParaRPr>
          </a:p>
        </p:txBody>
      </p:sp>
      <p:sp>
        <p:nvSpPr>
          <p:cNvPr id="4" name="Foliennummernplatzhalter 3"/>
          <p:cNvSpPr>
            <a:spLocks noGrp="1"/>
          </p:cNvSpPr>
          <p:nvPr>
            <p:ph type="sldNum" sz="quarter" idx="12"/>
          </p:nvPr>
        </p:nvSpPr>
        <p:spPr/>
        <p:txBody>
          <a:bodyPr/>
          <a:lstStyle/>
          <a:p>
            <a:pPr>
              <a:defRPr/>
            </a:pPr>
            <a:fld id="{6F27CB85-91D5-49C4-9C1F-8A7407378D89}" type="slidenum">
              <a:rPr lang="de-DE" smtClean="0"/>
              <a:pPr>
                <a:defRPr/>
              </a:pPr>
              <a:t>6</a:t>
            </a:fld>
            <a:endParaRPr lang="de-DE"/>
          </a:p>
        </p:txBody>
      </p:sp>
      <p:pic>
        <p:nvPicPr>
          <p:cNvPr id="5" name="Grafik 4" descr="BildungsBande_Logo_Groß.jpg"/>
          <p:cNvPicPr>
            <a:picLocks noChangeAspect="1"/>
          </p:cNvPicPr>
          <p:nvPr/>
        </p:nvPicPr>
        <p:blipFill>
          <a:blip r:embed="rId4" cstate="print"/>
          <a:stretch>
            <a:fillRect/>
          </a:stretch>
        </p:blipFill>
        <p:spPr>
          <a:xfrm>
            <a:off x="6562807" y="1988840"/>
            <a:ext cx="2329673" cy="792088"/>
          </a:xfrm>
          <a:prstGeom prst="rect">
            <a:avLst/>
          </a:prstGeom>
        </p:spPr>
      </p:pic>
    </p:spTree>
    <p:extLst>
      <p:ext uri="{BB962C8B-B14F-4D97-AF65-F5344CB8AC3E}">
        <p14:creationId xmlns:p14="http://schemas.microsoft.com/office/powerpoint/2010/main" val="196687221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solidFill>
                  <a:schemeClr val="tx1">
                    <a:lumMod val="65000"/>
                    <a:lumOff val="35000"/>
                  </a:schemeClr>
                </a:solidFill>
              </a:rPr>
              <a:t>Modellvorhaben mit Kitas in RLP</a:t>
            </a:r>
          </a:p>
        </p:txBody>
      </p:sp>
      <p:sp>
        <p:nvSpPr>
          <p:cNvPr id="3" name="Inhaltsplatzhalter 2"/>
          <p:cNvSpPr>
            <a:spLocks noGrp="1"/>
          </p:cNvSpPr>
          <p:nvPr>
            <p:ph idx="1"/>
          </p:nvPr>
        </p:nvSpPr>
        <p:spPr>
          <a:xfrm>
            <a:off x="566738" y="1628800"/>
            <a:ext cx="8001000" cy="4391000"/>
          </a:xfrm>
        </p:spPr>
        <p:txBody>
          <a:bodyPr/>
          <a:lstStyle/>
          <a:p>
            <a:endParaRPr lang="de-DE" sz="1800" dirty="0" smtClean="0">
              <a:solidFill>
                <a:srgbClr val="000000"/>
              </a:solidFill>
              <a:latin typeface="Arial" pitchFamily="34" charset="0"/>
              <a:cs typeface="Arial" pitchFamily="34" charset="0"/>
            </a:endParaRPr>
          </a:p>
          <a:p>
            <a:r>
              <a:rPr lang="de-DE" sz="1800" dirty="0" smtClean="0">
                <a:solidFill>
                  <a:srgbClr val="000000"/>
                </a:solidFill>
                <a:latin typeface="Arial" pitchFamily="34" charset="0"/>
                <a:cs typeface="Arial" pitchFamily="34" charset="0"/>
              </a:rPr>
              <a:t>Auf den Weg gebracht durch </a:t>
            </a:r>
            <a:r>
              <a:rPr lang="de-DE" sz="1800" dirty="0" err="1" smtClean="0">
                <a:solidFill>
                  <a:srgbClr val="000000"/>
                </a:solidFill>
                <a:latin typeface="Arial" pitchFamily="34" charset="0"/>
                <a:cs typeface="Arial" pitchFamily="34" charset="0"/>
              </a:rPr>
              <a:t>Makista</a:t>
            </a:r>
            <a:r>
              <a:rPr lang="de-DE" sz="1800" dirty="0" smtClean="0">
                <a:solidFill>
                  <a:srgbClr val="000000"/>
                </a:solidFill>
                <a:latin typeface="Arial" pitchFamily="34" charset="0"/>
                <a:cs typeface="Arial" pitchFamily="34" charset="0"/>
              </a:rPr>
              <a:t> in Kooperation mit der </a:t>
            </a:r>
            <a:r>
              <a:rPr lang="de-DE" sz="1800" dirty="0" smtClean="0">
                <a:latin typeface="Arial" pitchFamily="34" charset="0"/>
                <a:cs typeface="Arial" pitchFamily="34" charset="0"/>
              </a:rPr>
              <a:t>Zukunftsstiftung Bildung und  dem Ministerium für Integration, Familie, Kinder, Jugend und Frauen des Landes Rheinland-Pfalz</a:t>
            </a:r>
          </a:p>
          <a:p>
            <a:r>
              <a:rPr lang="de-DE" sz="1800" dirty="0" smtClean="0">
                <a:latin typeface="Arial" pitchFamily="34" charset="0"/>
                <a:cs typeface="Arial" pitchFamily="34" charset="0"/>
              </a:rPr>
              <a:t>Laufzeit 2016/17</a:t>
            </a:r>
          </a:p>
          <a:p>
            <a:r>
              <a:rPr lang="de-DE" sz="1800" dirty="0" smtClean="0">
                <a:latin typeface="Arial" pitchFamily="34" charset="0"/>
                <a:cs typeface="Arial" pitchFamily="34" charset="0"/>
              </a:rPr>
              <a:t>5 Kitas mit kooperierenden Projektschulen</a:t>
            </a:r>
            <a:br>
              <a:rPr lang="de-DE" sz="1800" dirty="0" smtClean="0">
                <a:latin typeface="Arial" pitchFamily="34" charset="0"/>
                <a:cs typeface="Arial" pitchFamily="34" charset="0"/>
              </a:rPr>
            </a:br>
            <a:endParaRPr lang="de-DE" sz="1800" dirty="0" smtClean="0">
              <a:latin typeface="Arial" pitchFamily="34" charset="0"/>
              <a:cs typeface="Arial" pitchFamily="34" charset="0"/>
            </a:endParaRPr>
          </a:p>
          <a:p>
            <a:r>
              <a:rPr lang="de-DE" sz="1800" dirty="0" smtClean="0">
                <a:latin typeface="Arial" pitchFamily="34" charset="0"/>
                <a:cs typeface="Arial" pitchFamily="34" charset="0"/>
              </a:rPr>
              <a:t>Ziele: </a:t>
            </a:r>
            <a:br>
              <a:rPr lang="de-DE" sz="1800" dirty="0" smtClean="0">
                <a:latin typeface="Arial" pitchFamily="34" charset="0"/>
                <a:cs typeface="Arial" pitchFamily="34" charset="0"/>
              </a:rPr>
            </a:b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Engagementförderung</a:t>
            </a:r>
            <a:r>
              <a:rPr lang="de-DE" sz="1800" dirty="0" smtClean="0">
                <a:latin typeface="Arial" pitchFamily="34" charset="0"/>
                <a:cs typeface="Arial" pitchFamily="34" charset="0"/>
              </a:rPr>
              <a:t/>
            </a:r>
            <a:br>
              <a:rPr lang="de-DE" sz="1800" dirty="0" smtClean="0">
                <a:latin typeface="Arial" pitchFamily="34" charset="0"/>
                <a:cs typeface="Arial" pitchFamily="34" charset="0"/>
              </a:rPr>
            </a:br>
            <a:r>
              <a:rPr lang="de-DE" sz="1800" dirty="0" smtClean="0">
                <a:latin typeface="Arial" pitchFamily="34" charset="0"/>
                <a:cs typeface="Arial" pitchFamily="34" charset="0"/>
              </a:rPr>
              <a:t>- Förderung von Verantwortungsübernahme</a:t>
            </a:r>
            <a:br>
              <a:rPr lang="de-DE" sz="1800" dirty="0" smtClean="0">
                <a:latin typeface="Arial" pitchFamily="34" charset="0"/>
                <a:cs typeface="Arial" pitchFamily="34" charset="0"/>
              </a:rPr>
            </a:br>
            <a:r>
              <a:rPr lang="de-DE" sz="1800" dirty="0" smtClean="0">
                <a:latin typeface="Arial" pitchFamily="34" charset="0"/>
                <a:cs typeface="Arial" pitchFamily="34" charset="0"/>
              </a:rPr>
              <a:t>- Stärkung der Kinderrechte</a:t>
            </a:r>
            <a:br>
              <a:rPr lang="de-DE" sz="1800" dirty="0" smtClean="0">
                <a:latin typeface="Arial" pitchFamily="34" charset="0"/>
                <a:cs typeface="Arial" pitchFamily="34" charset="0"/>
              </a:rPr>
            </a:br>
            <a:r>
              <a:rPr lang="de-DE" sz="1800" dirty="0" smtClean="0">
                <a:latin typeface="Arial" pitchFamily="34" charset="0"/>
                <a:cs typeface="Arial" pitchFamily="34" charset="0"/>
              </a:rPr>
              <a:t>- Partizipation</a:t>
            </a:r>
            <a:br>
              <a:rPr lang="de-DE" sz="1800" dirty="0" smtClean="0">
                <a:latin typeface="Arial" pitchFamily="34" charset="0"/>
                <a:cs typeface="Arial" pitchFamily="34" charset="0"/>
              </a:rPr>
            </a:b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institutionenübergreifende</a:t>
            </a:r>
            <a:r>
              <a:rPr lang="de-DE" sz="1800" dirty="0" smtClean="0">
                <a:latin typeface="Arial" pitchFamily="34" charset="0"/>
                <a:cs typeface="Arial" pitchFamily="34" charset="0"/>
              </a:rPr>
              <a:t> Vernetzung </a:t>
            </a:r>
          </a:p>
          <a:p>
            <a:endParaRPr lang="de-DE" sz="1800" dirty="0"/>
          </a:p>
        </p:txBody>
      </p:sp>
      <p:sp>
        <p:nvSpPr>
          <p:cNvPr id="4" name="Foliennummernplatzhalter 3"/>
          <p:cNvSpPr>
            <a:spLocks noGrp="1"/>
          </p:cNvSpPr>
          <p:nvPr>
            <p:ph type="sldNum" sz="quarter" idx="12"/>
          </p:nvPr>
        </p:nvSpPr>
        <p:spPr/>
        <p:txBody>
          <a:bodyPr/>
          <a:lstStyle/>
          <a:p>
            <a:pPr>
              <a:defRPr/>
            </a:pPr>
            <a:fld id="{6F27CB85-91D5-49C4-9C1F-8A7407378D89}" type="slidenum">
              <a:rPr lang="de-DE" smtClean="0"/>
              <a:pPr>
                <a:defRPr/>
              </a:pPr>
              <a:t>7</a:t>
            </a:fld>
            <a:endParaRPr lang="de-D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solidFill>
                  <a:schemeClr val="tx1">
                    <a:lumMod val="65000"/>
                    <a:lumOff val="35000"/>
                  </a:schemeClr>
                </a:solidFill>
              </a:rPr>
              <a:t>Ablauf</a:t>
            </a:r>
          </a:p>
        </p:txBody>
      </p:sp>
      <p:sp>
        <p:nvSpPr>
          <p:cNvPr id="3" name="Inhaltsplatzhalter 2"/>
          <p:cNvSpPr>
            <a:spLocks noGrp="1"/>
          </p:cNvSpPr>
          <p:nvPr>
            <p:ph idx="1"/>
          </p:nvPr>
        </p:nvSpPr>
        <p:spPr>
          <a:xfrm>
            <a:off x="566738" y="1628800"/>
            <a:ext cx="5445422" cy="4391000"/>
          </a:xfrm>
        </p:spPr>
        <p:txBody>
          <a:bodyPr/>
          <a:lstStyle/>
          <a:p>
            <a:endParaRPr lang="de-DE" altLang="de-DE" sz="1800" dirty="0" smtClean="0">
              <a:latin typeface="Arial" pitchFamily="34" charset="0"/>
              <a:cs typeface="Arial" pitchFamily="34" charset="0"/>
            </a:endParaRPr>
          </a:p>
          <a:p>
            <a:r>
              <a:rPr lang="de-DE" altLang="de-DE" sz="1800" dirty="0" smtClean="0">
                <a:latin typeface="Arial" pitchFamily="34" charset="0"/>
                <a:cs typeface="Arial" pitchFamily="34" charset="0"/>
              </a:rPr>
              <a:t>Jede Kita kooperiert mit einer Schule, die Schülercoachs über ein Schuljahr hinweg an die Kita entsendet.</a:t>
            </a:r>
          </a:p>
          <a:p>
            <a:r>
              <a:rPr lang="de-DE" altLang="de-DE" sz="1800" dirty="0" smtClean="0">
                <a:latin typeface="Arial" pitchFamily="34" charset="0"/>
                <a:cs typeface="Arial" pitchFamily="34" charset="0"/>
              </a:rPr>
              <a:t>Auftakttraining mit Coachs - Kinderrechte kennenlernen, Bestärkung die eigenen Rechte auszuüben und die Rechte anderer zu stärken</a:t>
            </a:r>
          </a:p>
          <a:p>
            <a:r>
              <a:rPr lang="de-DE" sz="1800" dirty="0" smtClean="0">
                <a:latin typeface="Arial" pitchFamily="34" charset="0"/>
                <a:cs typeface="Arial" pitchFamily="34" charset="0"/>
              </a:rPr>
              <a:t>Materialien</a:t>
            </a:r>
            <a:endParaRPr lang="de-DE" altLang="de-DE" sz="1800" dirty="0" smtClean="0">
              <a:latin typeface="Arial" pitchFamily="34" charset="0"/>
              <a:cs typeface="Arial" pitchFamily="34" charset="0"/>
            </a:endParaRPr>
          </a:p>
          <a:p>
            <a:r>
              <a:rPr lang="de-DE" altLang="de-DE" sz="1800" dirty="0" smtClean="0">
                <a:latin typeface="Arial" pitchFamily="34" charset="0"/>
                <a:cs typeface="Arial" pitchFamily="34" charset="0"/>
              </a:rPr>
              <a:t>Aktive Rolle der Kinder – Erwachsene als Begleiter</a:t>
            </a:r>
          </a:p>
          <a:p>
            <a:r>
              <a:rPr lang="de-DE" sz="1800" dirty="0" smtClean="0">
                <a:latin typeface="Arial" pitchFamily="34" charset="0"/>
                <a:cs typeface="Arial" pitchFamily="34" charset="0"/>
              </a:rPr>
              <a:t>Regelmäßige Reflexion</a:t>
            </a:r>
          </a:p>
          <a:p>
            <a:r>
              <a:rPr lang="de-DE" sz="1800" dirty="0" smtClean="0">
                <a:latin typeface="Arial" pitchFamily="34" charset="0"/>
                <a:cs typeface="Arial" pitchFamily="34" charset="0"/>
              </a:rPr>
              <a:t>Externe Begleitung/Beratung</a:t>
            </a:r>
          </a:p>
          <a:p>
            <a:r>
              <a:rPr lang="de-DE" sz="1800" dirty="0" smtClean="0">
                <a:latin typeface="Arial" pitchFamily="34" charset="0"/>
                <a:cs typeface="Arial" pitchFamily="34" charset="0"/>
              </a:rPr>
              <a:t>Zertifikat - Anerkennung</a:t>
            </a:r>
          </a:p>
        </p:txBody>
      </p:sp>
      <p:sp>
        <p:nvSpPr>
          <p:cNvPr id="4" name="Foliennummernplatzhalter 3"/>
          <p:cNvSpPr>
            <a:spLocks noGrp="1"/>
          </p:cNvSpPr>
          <p:nvPr>
            <p:ph type="sldNum" sz="quarter" idx="12"/>
          </p:nvPr>
        </p:nvSpPr>
        <p:spPr/>
        <p:txBody>
          <a:bodyPr/>
          <a:lstStyle/>
          <a:p>
            <a:pPr>
              <a:defRPr/>
            </a:pPr>
            <a:fld id="{6F27CB85-91D5-49C4-9C1F-8A7407378D89}" type="slidenum">
              <a:rPr lang="de-DE" smtClean="0"/>
              <a:pPr>
                <a:defRPr/>
              </a:pPr>
              <a:t>8</a:t>
            </a:fld>
            <a:endParaRPr lang="de-DE"/>
          </a:p>
        </p:txBody>
      </p:sp>
      <p:pic>
        <p:nvPicPr>
          <p:cNvPr id="5" name="Grafik 4" descr="Der Schuelercoach_web.jpg"/>
          <p:cNvPicPr>
            <a:picLocks noChangeAspect="1"/>
          </p:cNvPicPr>
          <p:nvPr/>
        </p:nvPicPr>
        <p:blipFill>
          <a:blip r:embed="rId3" cstate="print"/>
          <a:stretch>
            <a:fillRect/>
          </a:stretch>
        </p:blipFill>
        <p:spPr>
          <a:xfrm>
            <a:off x="5868144" y="1700808"/>
            <a:ext cx="2847719" cy="432048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566738" y="1628800"/>
            <a:ext cx="8001000" cy="4391000"/>
          </a:xfrm>
        </p:spPr>
        <p:txBody>
          <a:bodyPr/>
          <a:lstStyle/>
          <a:p>
            <a:r>
              <a:rPr lang="de-DE" altLang="de-DE" sz="1800" dirty="0" smtClean="0">
                <a:latin typeface="Arial" pitchFamily="34" charset="0"/>
                <a:cs typeface="Arial" pitchFamily="34" charset="0"/>
              </a:rPr>
              <a:t>Durch die Verbindung von Kinderrechten und dem </a:t>
            </a:r>
            <a:r>
              <a:rPr lang="de-DE" altLang="de-DE" sz="1800" dirty="0" err="1" smtClean="0">
                <a:latin typeface="Arial" pitchFamily="34" charset="0"/>
                <a:cs typeface="Arial" pitchFamily="34" charset="0"/>
              </a:rPr>
              <a:t>partizipativen</a:t>
            </a:r>
            <a:r>
              <a:rPr lang="de-DE" altLang="de-DE" sz="1800" dirty="0" smtClean="0">
                <a:latin typeface="Arial" pitchFamily="34" charset="0"/>
                <a:cs typeface="Arial" pitchFamily="34" charset="0"/>
              </a:rPr>
              <a:t> Ansatz der BildungsBande wird aus impliziter Kinderrechtebildung ein expliziter Bezug. </a:t>
            </a:r>
          </a:p>
          <a:p>
            <a:r>
              <a:rPr lang="de-DE" altLang="de-DE" sz="1800" dirty="0" smtClean="0">
                <a:latin typeface="Arial" pitchFamily="34" charset="0"/>
                <a:cs typeface="Arial" pitchFamily="34" charset="0"/>
              </a:rPr>
              <a:t>Ausgehend von dem Modellprojekt können die Kinderrechte mehr und mehr in den Schul/Kitaalltag integriert werden</a:t>
            </a:r>
          </a:p>
          <a:p>
            <a:r>
              <a:rPr lang="de-DE" altLang="de-DE" sz="1800" dirty="0" smtClean="0">
                <a:latin typeface="Arial" pitchFamily="34" charset="0"/>
                <a:cs typeface="Arial" pitchFamily="34" charset="0"/>
              </a:rPr>
              <a:t>Stärkung von allen jungen Menschen </a:t>
            </a:r>
          </a:p>
          <a:p>
            <a:pPr>
              <a:buNone/>
            </a:pPr>
            <a:r>
              <a:rPr lang="de-DE" altLang="de-DE" sz="1800" dirty="0" smtClean="0">
                <a:latin typeface="Arial" pitchFamily="34" charset="0"/>
                <a:cs typeface="Arial" pitchFamily="34" charset="0"/>
              </a:rPr>
              <a:t>	-&gt; als Peer Coach durch Selbstwirksamkeitserfahrung </a:t>
            </a:r>
          </a:p>
          <a:p>
            <a:pPr>
              <a:buNone/>
            </a:pPr>
            <a:r>
              <a:rPr lang="de-DE" altLang="de-DE" sz="1800" dirty="0" smtClean="0">
                <a:latin typeface="Arial" pitchFamily="34" charset="0"/>
                <a:cs typeface="Arial" pitchFamily="34" charset="0"/>
              </a:rPr>
              <a:t>	-&gt; als Kind durch Erfahren individueller Förderung  </a:t>
            </a:r>
          </a:p>
          <a:p>
            <a:r>
              <a:rPr lang="de-DE" altLang="de-DE" sz="1800" dirty="0" smtClean="0">
                <a:latin typeface="Arial" pitchFamily="34" charset="0"/>
                <a:cs typeface="Arial" pitchFamily="34" charset="0"/>
              </a:rPr>
              <a:t>Übergänge gestalten</a:t>
            </a:r>
          </a:p>
          <a:p>
            <a:r>
              <a:rPr lang="de-DE" altLang="de-DE" sz="1800" dirty="0" smtClean="0">
                <a:latin typeface="Arial" pitchFamily="34" charset="0"/>
                <a:cs typeface="Arial" pitchFamily="34" charset="0"/>
              </a:rPr>
              <a:t>Stärkung des Beziehungslernens als Voraussetzung für die Entwicklung soziomoralischer, emotionaler und kognitiver Kompetenzen </a:t>
            </a:r>
            <a:r>
              <a:rPr lang="de-DE" altLang="de-DE" sz="1800" dirty="0" smtClean="0">
                <a:latin typeface="Arial" pitchFamily="34" charset="0"/>
                <a:cs typeface="Arial" pitchFamily="34" charset="0"/>
                <a:sym typeface="Wingdings" pitchFamily="2" charset="2"/>
              </a:rPr>
              <a:t> Ganzheitliche Potentialentwicklung im Sinne der UN-KRK (Art. 29)</a:t>
            </a:r>
            <a:endParaRPr lang="de-DE" altLang="de-DE" sz="1800" dirty="0" smtClean="0">
              <a:latin typeface="Arial" pitchFamily="34" charset="0"/>
              <a:cs typeface="Arial" pitchFamily="34" charset="0"/>
            </a:endParaRPr>
          </a:p>
        </p:txBody>
      </p:sp>
      <p:sp>
        <p:nvSpPr>
          <p:cNvPr id="4" name="Foliennummernplatzhalter 3"/>
          <p:cNvSpPr>
            <a:spLocks noGrp="1"/>
          </p:cNvSpPr>
          <p:nvPr>
            <p:ph type="sldNum" sz="quarter" idx="12"/>
          </p:nvPr>
        </p:nvSpPr>
        <p:spPr/>
        <p:txBody>
          <a:bodyPr/>
          <a:lstStyle/>
          <a:p>
            <a:pPr>
              <a:defRPr/>
            </a:pPr>
            <a:fld id="{6F27CB85-91D5-49C4-9C1F-8A7407378D89}" type="slidenum">
              <a:rPr lang="de-DE" smtClean="0"/>
              <a:pPr>
                <a:defRPr/>
              </a:pPr>
              <a:t>9</a:t>
            </a:fld>
            <a:endParaRPr lang="de-DE"/>
          </a:p>
        </p:txBody>
      </p:sp>
    </p:spTree>
  </p:cSld>
  <p:clrMapOvr>
    <a:masterClrMapping/>
  </p:clrMapOvr>
</p:sld>
</file>

<file path=ppt/theme/theme1.xml><?xml version="1.0" encoding="utf-8"?>
<a:theme xmlns:a="http://schemas.openxmlformats.org/drawingml/2006/main" name="10-11-12-mak-Vorlage-Präsentation">
  <a:themeElements>
    <a:clrScheme name="10-11-12-mak-Vorlage-Präsentation 13">
      <a:dk1>
        <a:srgbClr val="808080"/>
      </a:dk1>
      <a:lt1>
        <a:srgbClr val="FFFFEB"/>
      </a:lt1>
      <a:dk2>
        <a:srgbClr val="000066"/>
      </a:dk2>
      <a:lt2>
        <a:srgbClr val="FFFF99"/>
      </a:lt2>
      <a:accent1>
        <a:srgbClr val="FFFF99"/>
      </a:accent1>
      <a:accent2>
        <a:srgbClr val="333399"/>
      </a:accent2>
      <a:accent3>
        <a:srgbClr val="AAAAB8"/>
      </a:accent3>
      <a:accent4>
        <a:srgbClr val="DADAC9"/>
      </a:accent4>
      <a:accent5>
        <a:srgbClr val="FFFFCA"/>
      </a:accent5>
      <a:accent6>
        <a:srgbClr val="2D2D8A"/>
      </a:accent6>
      <a:hlink>
        <a:srgbClr val="009999"/>
      </a:hlink>
      <a:folHlink>
        <a:srgbClr val="99CC00"/>
      </a:folHlink>
    </a:clrScheme>
    <a:fontScheme name="10-11-12-mak-Vorlage-Prä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32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32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10-11-12-mak-Vorlage-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11-12-mak-Vorlage-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11-12-mak-Vorlage-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11-12-mak-Vorlage-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11-12-mak-Vorlage-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11-12-mak-Vorlage-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11-12-mak-Vorlage-Prä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11-12-mak-Vorlage-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11-12-mak-Vorlage-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11-12-mak-Vorlage-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11-12-mak-Vorlage-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11-12-mak-Vorlage-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0-11-12-mak-Vorlage-Präsentation 13">
        <a:dk1>
          <a:srgbClr val="808080"/>
        </a:dk1>
        <a:lt1>
          <a:srgbClr val="FFFFEB"/>
        </a:lt1>
        <a:dk2>
          <a:srgbClr val="000066"/>
        </a:dk2>
        <a:lt2>
          <a:srgbClr val="FFFF99"/>
        </a:lt2>
        <a:accent1>
          <a:srgbClr val="FFFF99"/>
        </a:accent1>
        <a:accent2>
          <a:srgbClr val="333399"/>
        </a:accent2>
        <a:accent3>
          <a:srgbClr val="AAAAB8"/>
        </a:accent3>
        <a:accent4>
          <a:srgbClr val="DADAC9"/>
        </a:accent4>
        <a:accent5>
          <a:srgbClr val="FFFFCA"/>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32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32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32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32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akista">
  <a:themeElements>
    <a:clrScheme name="Makista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Makist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32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32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Makista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Makista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Makista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Makista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Makista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Makista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Makista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Makista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Makista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themeOverride>
</file>

<file path=docProps/app.xml><?xml version="1.0" encoding="utf-8"?>
<Properties xmlns="http://schemas.openxmlformats.org/officeDocument/2006/extended-properties" xmlns:vt="http://schemas.openxmlformats.org/officeDocument/2006/docPropsVTypes">
  <Template>10-11-12-mak-Vorlage-Präsentation</Template>
  <TotalTime>0</TotalTime>
  <Words>593</Words>
  <Application>Microsoft Office PowerPoint</Application>
  <PresentationFormat>Bildschirmpräsentation (4:3)</PresentationFormat>
  <Paragraphs>115</Paragraphs>
  <Slides>11</Slides>
  <Notes>10</Notes>
  <HiddenSlides>0</HiddenSlides>
  <MMClips>0</MMClips>
  <ScaleCrop>false</ScaleCrop>
  <HeadingPairs>
    <vt:vector size="4" baseType="variant">
      <vt:variant>
        <vt:lpstr>Design</vt:lpstr>
      </vt:variant>
      <vt:variant>
        <vt:i4>4</vt:i4>
      </vt:variant>
      <vt:variant>
        <vt:lpstr>Folientitel</vt:lpstr>
      </vt:variant>
      <vt:variant>
        <vt:i4>11</vt:i4>
      </vt:variant>
    </vt:vector>
  </HeadingPairs>
  <TitlesOfParts>
    <vt:vector size="15" baseType="lpstr">
      <vt:lpstr>10-11-12-mak-Vorlage-Präsentation</vt:lpstr>
      <vt:lpstr>Benutzerdefiniertes Design</vt:lpstr>
      <vt:lpstr>Profil</vt:lpstr>
      <vt:lpstr>Makista</vt:lpstr>
      <vt:lpstr>Peer-to-peer Projekt für Kita und Schule: BildungsBande und mehr</vt:lpstr>
      <vt:lpstr>Makista –  Bildung für Kinderrechte und Demokratie</vt:lpstr>
      <vt:lpstr>Schulnetzwerk für Kinderrechte Hessen</vt:lpstr>
      <vt:lpstr>Kinderrechte-Schulen</vt:lpstr>
      <vt:lpstr>Peer-to-peer und Kinderrechte</vt:lpstr>
      <vt:lpstr>BildungsBande –  mit Kinderrechten in die Zukunft</vt:lpstr>
      <vt:lpstr>Modellvorhaben mit Kitas in RLP</vt:lpstr>
      <vt:lpstr>Ablauf</vt:lpstr>
      <vt:lpstr>PowerPoint-Präsentation</vt:lpstr>
      <vt:lpstr>PowerPoint-Präsentation</vt:lpstr>
      <vt:lpstr>Vielen Dank für Ihre Aufmerksamkeit</vt:lpstr>
    </vt:vector>
  </TitlesOfParts>
  <Company>KIKO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Jasmine Gebhard</dc:creator>
  <cp:lastModifiedBy>Adler, Katja</cp:lastModifiedBy>
  <cp:revision>57</cp:revision>
  <dcterms:created xsi:type="dcterms:W3CDTF">2012-08-30T12:17:43Z</dcterms:created>
  <dcterms:modified xsi:type="dcterms:W3CDTF">2016-05-31T06:09:18Z</dcterms:modified>
</cp:coreProperties>
</file>